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33"/>
  </p:notesMasterIdLst>
  <p:sldIdLst>
    <p:sldId id="257" r:id="rId6"/>
    <p:sldId id="263" r:id="rId7"/>
    <p:sldId id="473" r:id="rId8"/>
    <p:sldId id="298" r:id="rId9"/>
    <p:sldId id="267" r:id="rId10"/>
    <p:sldId id="469" r:id="rId11"/>
    <p:sldId id="470" r:id="rId12"/>
    <p:sldId id="259" r:id="rId13"/>
    <p:sldId id="270" r:id="rId14"/>
    <p:sldId id="439" r:id="rId15"/>
    <p:sldId id="584" r:id="rId16"/>
    <p:sldId id="580" r:id="rId17"/>
    <p:sldId id="579" r:id="rId18"/>
    <p:sldId id="581" r:id="rId19"/>
    <p:sldId id="578" r:id="rId20"/>
    <p:sldId id="458" r:id="rId21"/>
    <p:sldId id="486" r:id="rId22"/>
    <p:sldId id="582" r:id="rId23"/>
    <p:sldId id="583" r:id="rId24"/>
    <p:sldId id="509" r:id="rId25"/>
    <p:sldId id="576" r:id="rId26"/>
    <p:sldId id="504" r:id="rId27"/>
    <p:sldId id="286" r:id="rId28"/>
    <p:sldId id="289" r:id="rId29"/>
    <p:sldId id="453" r:id="rId30"/>
    <p:sldId id="585" r:id="rId31"/>
    <p:sldId id="47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8D6648-FDFF-4B9E-BB99-1293790FEC6B}" v="51" dt="2020-08-20T15:36:37.9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D58D6648-FDFF-4B9E-BB99-1293790FEC6B}"/>
    <pc:docChg chg="undo custSel modSld">
      <pc:chgData name="Rachel J Houghton" userId="eb43c97e479d4048" providerId="LiveId" clId="{D58D6648-FDFF-4B9E-BB99-1293790FEC6B}" dt="2020-08-20T16:02:49.023" v="185" actId="114"/>
      <pc:docMkLst>
        <pc:docMk/>
      </pc:docMkLst>
      <pc:sldChg chg="modSp mod">
        <pc:chgData name="Rachel J Houghton" userId="eb43c97e479d4048" providerId="LiveId" clId="{D58D6648-FDFF-4B9E-BB99-1293790FEC6B}" dt="2020-08-20T15:11:31.147" v="1" actId="20577"/>
        <pc:sldMkLst>
          <pc:docMk/>
          <pc:sldMk cId="0" sldId="257"/>
        </pc:sldMkLst>
        <pc:spChg chg="mod">
          <ac:chgData name="Rachel J Houghton" userId="eb43c97e479d4048" providerId="LiveId" clId="{D58D6648-FDFF-4B9E-BB99-1293790FEC6B}" dt="2020-08-20T15:11:31.147" v="1" actId="20577"/>
          <ac:spMkLst>
            <pc:docMk/>
            <pc:sldMk cId="0" sldId="257"/>
            <ac:spMk id="7" creationId="{DD63683B-151B-4390-A922-277AFEC04473}"/>
          </ac:spMkLst>
        </pc:spChg>
      </pc:sldChg>
      <pc:sldChg chg="modSp mod">
        <pc:chgData name="Rachel J Houghton" userId="eb43c97e479d4048" providerId="LiveId" clId="{D58D6648-FDFF-4B9E-BB99-1293790FEC6B}" dt="2020-08-20T16:02:49.023" v="185" actId="114"/>
        <pc:sldMkLst>
          <pc:docMk/>
          <pc:sldMk cId="2985715927" sldId="263"/>
        </pc:sldMkLst>
        <pc:spChg chg="mod">
          <ac:chgData name="Rachel J Houghton" userId="eb43c97e479d4048" providerId="LiveId" clId="{D58D6648-FDFF-4B9E-BB99-1293790FEC6B}" dt="2020-08-20T16:02:49.023" v="185" actId="114"/>
          <ac:spMkLst>
            <pc:docMk/>
            <pc:sldMk cId="2985715927" sldId="263"/>
            <ac:spMk id="2" creationId="{2CB6ED8F-715F-482C-A9F6-228FC08B635A}"/>
          </ac:spMkLst>
        </pc:spChg>
        <pc:spChg chg="mod">
          <ac:chgData name="Rachel J Houghton" userId="eb43c97e479d4048" providerId="LiveId" clId="{D58D6648-FDFF-4B9E-BB99-1293790FEC6B}" dt="2020-08-20T15:12:52.429" v="26" actId="20577"/>
          <ac:spMkLst>
            <pc:docMk/>
            <pc:sldMk cId="2985715927" sldId="263"/>
            <ac:spMk id="6" creationId="{6B3DC813-0F66-4EE3-8EA3-390547BADAA4}"/>
          </ac:spMkLst>
        </pc:spChg>
      </pc:sldChg>
      <pc:sldChg chg="modSp">
        <pc:chgData name="Rachel J Houghton" userId="eb43c97e479d4048" providerId="LiveId" clId="{D58D6648-FDFF-4B9E-BB99-1293790FEC6B}" dt="2020-08-20T15:15:45.740" v="57" actId="20577"/>
        <pc:sldMkLst>
          <pc:docMk/>
          <pc:sldMk cId="500113427" sldId="270"/>
        </pc:sldMkLst>
        <pc:spChg chg="mod">
          <ac:chgData name="Rachel J Houghton" userId="eb43c97e479d4048" providerId="LiveId" clId="{D58D6648-FDFF-4B9E-BB99-1293790FEC6B}" dt="2020-08-20T15:15:45.740" v="57" actId="20577"/>
          <ac:spMkLst>
            <pc:docMk/>
            <pc:sldMk cId="500113427" sldId="270"/>
            <ac:spMk id="17" creationId="{EDDDDBA5-C8B0-4DBB-94E9-8FCD699481B1}"/>
          </ac:spMkLst>
        </pc:spChg>
      </pc:sldChg>
      <pc:sldChg chg="modSp mod">
        <pc:chgData name="Rachel J Houghton" userId="eb43c97e479d4048" providerId="LiveId" clId="{D58D6648-FDFF-4B9E-BB99-1293790FEC6B}" dt="2020-08-20T15:29:44.149" v="119" actId="14100"/>
        <pc:sldMkLst>
          <pc:docMk/>
          <pc:sldMk cId="2690434930" sldId="286"/>
        </pc:sldMkLst>
        <pc:spChg chg="mod">
          <ac:chgData name="Rachel J Houghton" userId="eb43c97e479d4048" providerId="LiveId" clId="{D58D6648-FDFF-4B9E-BB99-1293790FEC6B}" dt="2020-08-20T15:28:50.336" v="114" actId="207"/>
          <ac:spMkLst>
            <pc:docMk/>
            <pc:sldMk cId="2690434930" sldId="286"/>
            <ac:spMk id="20" creationId="{588047A3-F1BE-4E57-87DB-6769C99655B0}"/>
          </ac:spMkLst>
        </pc:spChg>
        <pc:spChg chg="mod">
          <ac:chgData name="Rachel J Houghton" userId="eb43c97e479d4048" providerId="LiveId" clId="{D58D6648-FDFF-4B9E-BB99-1293790FEC6B}" dt="2020-08-20T15:29:44.149" v="119" actId="14100"/>
          <ac:spMkLst>
            <pc:docMk/>
            <pc:sldMk cId="2690434930" sldId="286"/>
            <ac:spMk id="22" creationId="{B2932037-9FC5-47B9-BAE5-0D155D4FF6AF}"/>
          </ac:spMkLst>
        </pc:spChg>
      </pc:sldChg>
      <pc:sldChg chg="modSp mod">
        <pc:chgData name="Rachel J Houghton" userId="eb43c97e479d4048" providerId="LiveId" clId="{D58D6648-FDFF-4B9E-BB99-1293790FEC6B}" dt="2020-08-20T15:34:30.750" v="138" actId="2711"/>
        <pc:sldMkLst>
          <pc:docMk/>
          <pc:sldMk cId="3515418980" sldId="289"/>
        </pc:sldMkLst>
        <pc:spChg chg="mod">
          <ac:chgData name="Rachel J Houghton" userId="eb43c97e479d4048" providerId="LiveId" clId="{D58D6648-FDFF-4B9E-BB99-1293790FEC6B}" dt="2020-08-20T15:32:06.176" v="129" actId="1076"/>
          <ac:spMkLst>
            <pc:docMk/>
            <pc:sldMk cId="3515418980" sldId="289"/>
            <ac:spMk id="2" creationId="{41465764-BE44-4AC4-8216-8D621AEAA0A1}"/>
          </ac:spMkLst>
        </pc:spChg>
        <pc:spChg chg="mod">
          <ac:chgData name="Rachel J Houghton" userId="eb43c97e479d4048" providerId="LiveId" clId="{D58D6648-FDFF-4B9E-BB99-1293790FEC6B}" dt="2020-08-20T15:32:54.180" v="134" actId="1076"/>
          <ac:spMkLst>
            <pc:docMk/>
            <pc:sldMk cId="3515418980" sldId="289"/>
            <ac:spMk id="3" creationId="{B5D20602-40F9-465E-B369-D065EE44C5A9}"/>
          </ac:spMkLst>
        </pc:spChg>
        <pc:spChg chg="mod">
          <ac:chgData name="Rachel J Houghton" userId="eb43c97e479d4048" providerId="LiveId" clId="{D58D6648-FDFF-4B9E-BB99-1293790FEC6B}" dt="2020-08-20T15:34:06.307" v="136" actId="14100"/>
          <ac:spMkLst>
            <pc:docMk/>
            <pc:sldMk cId="3515418980" sldId="289"/>
            <ac:spMk id="11" creationId="{2FF55FBC-0A82-443A-A83E-A51CDC133C5C}"/>
          </ac:spMkLst>
        </pc:spChg>
        <pc:spChg chg="mod">
          <ac:chgData name="Rachel J Houghton" userId="eb43c97e479d4048" providerId="LiveId" clId="{D58D6648-FDFF-4B9E-BB99-1293790FEC6B}" dt="2020-08-20T15:34:30.750" v="138" actId="2711"/>
          <ac:spMkLst>
            <pc:docMk/>
            <pc:sldMk cId="3515418980" sldId="289"/>
            <ac:spMk id="12" creationId="{36B8A1C1-A51C-4B02-BBE9-D028D1CF4AF5}"/>
          </ac:spMkLst>
        </pc:spChg>
        <pc:spChg chg="mod">
          <ac:chgData name="Rachel J Houghton" userId="eb43c97e479d4048" providerId="LiveId" clId="{D58D6648-FDFF-4B9E-BB99-1293790FEC6B}" dt="2020-08-20T15:34:06.307" v="136" actId="14100"/>
          <ac:spMkLst>
            <pc:docMk/>
            <pc:sldMk cId="3515418980" sldId="289"/>
            <ac:spMk id="13" creationId="{C255894C-0ABB-4C73-8149-FDC0721DA76D}"/>
          </ac:spMkLst>
        </pc:spChg>
        <pc:spChg chg="mod">
          <ac:chgData name="Rachel J Houghton" userId="eb43c97e479d4048" providerId="LiveId" clId="{D58D6648-FDFF-4B9E-BB99-1293790FEC6B}" dt="2020-08-20T15:34:06.307" v="136" actId="14100"/>
          <ac:spMkLst>
            <pc:docMk/>
            <pc:sldMk cId="3515418980" sldId="289"/>
            <ac:spMk id="14" creationId="{E392DDBA-50A0-40AD-890C-14110B50A2FA}"/>
          </ac:spMkLst>
        </pc:spChg>
        <pc:spChg chg="mod">
          <ac:chgData name="Rachel J Houghton" userId="eb43c97e479d4048" providerId="LiveId" clId="{D58D6648-FDFF-4B9E-BB99-1293790FEC6B}" dt="2020-08-20T15:34:06.307" v="136" actId="14100"/>
          <ac:spMkLst>
            <pc:docMk/>
            <pc:sldMk cId="3515418980" sldId="289"/>
            <ac:spMk id="15" creationId="{CDBFF928-DEB6-4B06-AE05-A44F50B92177}"/>
          </ac:spMkLst>
        </pc:spChg>
        <pc:spChg chg="mod">
          <ac:chgData name="Rachel J Houghton" userId="eb43c97e479d4048" providerId="LiveId" clId="{D58D6648-FDFF-4B9E-BB99-1293790FEC6B}" dt="2020-08-20T15:34:06.307" v="136" actId="14100"/>
          <ac:spMkLst>
            <pc:docMk/>
            <pc:sldMk cId="3515418980" sldId="289"/>
            <ac:spMk id="16" creationId="{DD9B2E2E-0D21-4D35-B2DD-635D9C425B47}"/>
          </ac:spMkLst>
        </pc:spChg>
        <pc:grpChg chg="mod">
          <ac:chgData name="Rachel J Houghton" userId="eb43c97e479d4048" providerId="LiveId" clId="{D58D6648-FDFF-4B9E-BB99-1293790FEC6B}" dt="2020-08-20T15:34:06.307" v="136" actId="14100"/>
          <ac:grpSpMkLst>
            <pc:docMk/>
            <pc:sldMk cId="3515418980" sldId="289"/>
            <ac:grpSpMk id="6" creationId="{767B931E-6F8A-4DF1-BBDB-02086D7A7814}"/>
          </ac:grpSpMkLst>
        </pc:grpChg>
        <pc:picChg chg="mod">
          <ac:chgData name="Rachel J Houghton" userId="eb43c97e479d4048" providerId="LiveId" clId="{D58D6648-FDFF-4B9E-BB99-1293790FEC6B}" dt="2020-08-20T15:34:06.307" v="136" actId="14100"/>
          <ac:picMkLst>
            <pc:docMk/>
            <pc:sldMk cId="3515418980" sldId="289"/>
            <ac:picMk id="8" creationId="{E49390DE-9B83-4589-A493-685F7639AFAA}"/>
          </ac:picMkLst>
        </pc:picChg>
      </pc:sldChg>
      <pc:sldChg chg="modSp mod">
        <pc:chgData name="Rachel J Houghton" userId="eb43c97e479d4048" providerId="LiveId" clId="{D58D6648-FDFF-4B9E-BB99-1293790FEC6B}" dt="2020-08-20T15:14:11.764" v="28" actId="20577"/>
        <pc:sldMkLst>
          <pc:docMk/>
          <pc:sldMk cId="3442327758" sldId="298"/>
        </pc:sldMkLst>
        <pc:spChg chg="mod">
          <ac:chgData name="Rachel J Houghton" userId="eb43c97e479d4048" providerId="LiveId" clId="{D58D6648-FDFF-4B9E-BB99-1293790FEC6B}" dt="2020-08-20T15:14:11.764" v="28" actId="20577"/>
          <ac:spMkLst>
            <pc:docMk/>
            <pc:sldMk cId="3442327758" sldId="298"/>
            <ac:spMk id="4" creationId="{7FA04951-9539-4E2B-88AC-8F57C8FE57BC}"/>
          </ac:spMkLst>
        </pc:spChg>
      </pc:sldChg>
      <pc:sldChg chg="modSp mod">
        <pc:chgData name="Rachel J Houghton" userId="eb43c97e479d4048" providerId="LiveId" clId="{D58D6648-FDFF-4B9E-BB99-1293790FEC6B}" dt="2020-08-20T15:16:29.549" v="58" actId="14100"/>
        <pc:sldMkLst>
          <pc:docMk/>
          <pc:sldMk cId="3301511465" sldId="439"/>
        </pc:sldMkLst>
        <pc:spChg chg="mod">
          <ac:chgData name="Rachel J Houghton" userId="eb43c97e479d4048" providerId="LiveId" clId="{D58D6648-FDFF-4B9E-BB99-1293790FEC6B}" dt="2020-08-20T15:16:29.549" v="58" actId="14100"/>
          <ac:spMkLst>
            <pc:docMk/>
            <pc:sldMk cId="3301511465" sldId="439"/>
            <ac:spMk id="2" creationId="{B4366D6A-C3D5-447B-BF74-7B5CE5245C3E}"/>
          </ac:spMkLst>
        </pc:spChg>
      </pc:sldChg>
      <pc:sldChg chg="modSp mod">
        <pc:chgData name="Rachel J Houghton" userId="eb43c97e479d4048" providerId="LiveId" clId="{D58D6648-FDFF-4B9E-BB99-1293790FEC6B}" dt="2020-08-20T15:36:03.937" v="144" actId="14100"/>
        <pc:sldMkLst>
          <pc:docMk/>
          <pc:sldMk cId="3093142706" sldId="453"/>
        </pc:sldMkLst>
        <pc:spChg chg="mod">
          <ac:chgData name="Rachel J Houghton" userId="eb43c97e479d4048" providerId="LiveId" clId="{D58D6648-FDFF-4B9E-BB99-1293790FEC6B}" dt="2020-08-20T15:35:42.200" v="140" actId="114"/>
          <ac:spMkLst>
            <pc:docMk/>
            <pc:sldMk cId="3093142706" sldId="453"/>
            <ac:spMk id="20" creationId="{EEA032F5-1651-4E08-AD22-0FB72F2BDF22}"/>
          </ac:spMkLst>
        </pc:spChg>
        <pc:spChg chg="mod">
          <ac:chgData name="Rachel J Houghton" userId="eb43c97e479d4048" providerId="LiveId" clId="{D58D6648-FDFF-4B9E-BB99-1293790FEC6B}" dt="2020-08-20T15:36:03.937" v="144" actId="14100"/>
          <ac:spMkLst>
            <pc:docMk/>
            <pc:sldMk cId="3093142706" sldId="453"/>
            <ac:spMk id="22" creationId="{6B55FAE6-08D1-4C55-90B8-8A991EBA09D8}"/>
          </ac:spMkLst>
        </pc:spChg>
      </pc:sldChg>
      <pc:sldChg chg="modSp">
        <pc:chgData name="Rachel J Houghton" userId="eb43c97e479d4048" providerId="LiveId" clId="{D58D6648-FDFF-4B9E-BB99-1293790FEC6B}" dt="2020-08-20T15:22:01.687" v="86" actId="20577"/>
        <pc:sldMkLst>
          <pc:docMk/>
          <pc:sldMk cId="4138666350" sldId="458"/>
        </pc:sldMkLst>
        <pc:spChg chg="mod">
          <ac:chgData name="Rachel J Houghton" userId="eb43c97e479d4048" providerId="LiveId" clId="{D58D6648-FDFF-4B9E-BB99-1293790FEC6B}" dt="2020-08-20T15:21:54.826" v="83" actId="20577"/>
          <ac:spMkLst>
            <pc:docMk/>
            <pc:sldMk cId="4138666350" sldId="458"/>
            <ac:spMk id="17" creationId="{B3959497-A6BE-4CE9-8490-275088717795}"/>
          </ac:spMkLst>
        </pc:spChg>
        <pc:spChg chg="mod">
          <ac:chgData name="Rachel J Houghton" userId="eb43c97e479d4048" providerId="LiveId" clId="{D58D6648-FDFF-4B9E-BB99-1293790FEC6B}" dt="2020-08-20T15:22:01.687" v="86" actId="20577"/>
          <ac:spMkLst>
            <pc:docMk/>
            <pc:sldMk cId="4138666350" sldId="458"/>
            <ac:spMk id="19" creationId="{6086A5AC-C700-4D8E-B01F-C2CA488A4D6C}"/>
          </ac:spMkLst>
        </pc:spChg>
      </pc:sldChg>
      <pc:sldChg chg="modSp mod">
        <pc:chgData name="Rachel J Houghton" userId="eb43c97e479d4048" providerId="LiveId" clId="{D58D6648-FDFF-4B9E-BB99-1293790FEC6B}" dt="2020-08-20T15:14:43.612" v="41" actId="14100"/>
        <pc:sldMkLst>
          <pc:docMk/>
          <pc:sldMk cId="2819374454" sldId="469"/>
        </pc:sldMkLst>
        <pc:spChg chg="mod">
          <ac:chgData name="Rachel J Houghton" userId="eb43c97e479d4048" providerId="LiveId" clId="{D58D6648-FDFF-4B9E-BB99-1293790FEC6B}" dt="2020-08-20T15:14:43.612" v="41" actId="14100"/>
          <ac:spMkLst>
            <pc:docMk/>
            <pc:sldMk cId="2819374454" sldId="469"/>
            <ac:spMk id="3" creationId="{02669792-3AA6-4C9E-8A29-6AC355504564}"/>
          </ac:spMkLst>
        </pc:spChg>
      </pc:sldChg>
      <pc:sldChg chg="modSp mod">
        <pc:chgData name="Rachel J Houghton" userId="eb43c97e479d4048" providerId="LiveId" clId="{D58D6648-FDFF-4B9E-BB99-1293790FEC6B}" dt="2020-08-20T15:27:41.237" v="109" actId="20577"/>
        <pc:sldMkLst>
          <pc:docMk/>
          <pc:sldMk cId="3499218694" sldId="504"/>
        </pc:sldMkLst>
        <pc:spChg chg="mod">
          <ac:chgData name="Rachel J Houghton" userId="eb43c97e479d4048" providerId="LiveId" clId="{D58D6648-FDFF-4B9E-BB99-1293790FEC6B}" dt="2020-08-20T15:27:20.155" v="106" actId="207"/>
          <ac:spMkLst>
            <pc:docMk/>
            <pc:sldMk cId="3499218694" sldId="504"/>
            <ac:spMk id="8" creationId="{50EFB497-6224-478A-BEE4-78ED64C8A97B}"/>
          </ac:spMkLst>
        </pc:spChg>
        <pc:spChg chg="mod">
          <ac:chgData name="Rachel J Houghton" userId="eb43c97e479d4048" providerId="LiveId" clId="{D58D6648-FDFF-4B9E-BB99-1293790FEC6B}" dt="2020-08-20T15:27:35.437" v="108" actId="20577"/>
          <ac:spMkLst>
            <pc:docMk/>
            <pc:sldMk cId="3499218694" sldId="504"/>
            <ac:spMk id="18" creationId="{A04FC93F-8970-4DC8-9263-F848729FC8A7}"/>
          </ac:spMkLst>
        </pc:spChg>
        <pc:spChg chg="mod">
          <ac:chgData name="Rachel J Houghton" userId="eb43c97e479d4048" providerId="LiveId" clId="{D58D6648-FDFF-4B9E-BB99-1293790FEC6B}" dt="2020-08-20T15:27:41.237" v="109" actId="20577"/>
          <ac:spMkLst>
            <pc:docMk/>
            <pc:sldMk cId="3499218694" sldId="504"/>
            <ac:spMk id="24" creationId="{F012A437-7E37-40BE-9DA0-20238BEA2969}"/>
          </ac:spMkLst>
        </pc:spChg>
      </pc:sldChg>
      <pc:sldChg chg="modSp mod">
        <pc:chgData name="Rachel J Houghton" userId="eb43c97e479d4048" providerId="LiveId" clId="{D58D6648-FDFF-4B9E-BB99-1293790FEC6B}" dt="2020-08-20T15:24:18.298" v="93" actId="20577"/>
        <pc:sldMkLst>
          <pc:docMk/>
          <pc:sldMk cId="3753639332" sldId="509"/>
        </pc:sldMkLst>
        <pc:spChg chg="mod">
          <ac:chgData name="Rachel J Houghton" userId="eb43c97e479d4048" providerId="LiveId" clId="{D58D6648-FDFF-4B9E-BB99-1293790FEC6B}" dt="2020-08-20T15:24:18.298" v="93" actId="20577"/>
          <ac:spMkLst>
            <pc:docMk/>
            <pc:sldMk cId="3753639332" sldId="509"/>
            <ac:spMk id="46" creationId="{480A2E74-2805-4679-BB62-8FD9E5A7982B}"/>
          </ac:spMkLst>
        </pc:spChg>
      </pc:sldChg>
      <pc:sldChg chg="modSp mod">
        <pc:chgData name="Rachel J Houghton" userId="eb43c97e479d4048" providerId="LiveId" clId="{D58D6648-FDFF-4B9E-BB99-1293790FEC6B}" dt="2020-08-20T15:25:58.678" v="101" actId="14100"/>
        <pc:sldMkLst>
          <pc:docMk/>
          <pc:sldMk cId="739556399" sldId="576"/>
        </pc:sldMkLst>
        <pc:spChg chg="mod">
          <ac:chgData name="Rachel J Houghton" userId="eb43c97e479d4048" providerId="LiveId" clId="{D58D6648-FDFF-4B9E-BB99-1293790FEC6B}" dt="2020-08-20T15:25:58.678" v="101" actId="14100"/>
          <ac:spMkLst>
            <pc:docMk/>
            <pc:sldMk cId="739556399" sldId="576"/>
            <ac:spMk id="5" creationId="{AC38C790-68B5-4AEE-9434-5D5068953B38}"/>
          </ac:spMkLst>
        </pc:spChg>
        <pc:spChg chg="mod">
          <ac:chgData name="Rachel J Houghton" userId="eb43c97e479d4048" providerId="LiveId" clId="{D58D6648-FDFF-4B9E-BB99-1293790FEC6B}" dt="2020-08-20T15:24:47.390" v="94" actId="207"/>
          <ac:spMkLst>
            <pc:docMk/>
            <pc:sldMk cId="739556399" sldId="576"/>
            <ac:spMk id="8" creationId="{65B61F86-94F4-465F-AAF1-89C4CCD1EF2E}"/>
          </ac:spMkLst>
        </pc:spChg>
        <pc:spChg chg="mod">
          <ac:chgData name="Rachel J Houghton" userId="eb43c97e479d4048" providerId="LiveId" clId="{D58D6648-FDFF-4B9E-BB99-1293790FEC6B}" dt="2020-08-20T15:25:48.457" v="100" actId="20577"/>
          <ac:spMkLst>
            <pc:docMk/>
            <pc:sldMk cId="739556399" sldId="576"/>
            <ac:spMk id="31" creationId="{12F99272-A3D1-44FD-94BE-E38D45EA0F77}"/>
          </ac:spMkLst>
        </pc:spChg>
      </pc:sldChg>
      <pc:sldChg chg="modSp">
        <pc:chgData name="Rachel J Houghton" userId="eb43c97e479d4048" providerId="LiveId" clId="{D58D6648-FDFF-4B9E-BB99-1293790FEC6B}" dt="2020-08-20T15:21:26.109" v="81" actId="20577"/>
        <pc:sldMkLst>
          <pc:docMk/>
          <pc:sldMk cId="2432161105" sldId="578"/>
        </pc:sldMkLst>
        <pc:spChg chg="mod">
          <ac:chgData name="Rachel J Houghton" userId="eb43c97e479d4048" providerId="LiveId" clId="{D58D6648-FDFF-4B9E-BB99-1293790FEC6B}" dt="2020-08-20T15:21:26.109" v="81" actId="20577"/>
          <ac:spMkLst>
            <pc:docMk/>
            <pc:sldMk cId="2432161105" sldId="578"/>
            <ac:spMk id="44" creationId="{841B6984-A78A-434D-BBB3-4C37B3D90821}"/>
          </ac:spMkLst>
        </pc:spChg>
      </pc:sldChg>
      <pc:sldChg chg="modSp">
        <pc:chgData name="Rachel J Houghton" userId="eb43c97e479d4048" providerId="LiveId" clId="{D58D6648-FDFF-4B9E-BB99-1293790FEC6B}" dt="2020-08-20T15:20:05.752" v="73" actId="20577"/>
        <pc:sldMkLst>
          <pc:docMk/>
          <pc:sldMk cId="1972075379" sldId="579"/>
        </pc:sldMkLst>
        <pc:spChg chg="mod">
          <ac:chgData name="Rachel J Houghton" userId="eb43c97e479d4048" providerId="LiveId" clId="{D58D6648-FDFF-4B9E-BB99-1293790FEC6B}" dt="2020-08-20T15:20:05.752" v="73" actId="20577"/>
          <ac:spMkLst>
            <pc:docMk/>
            <pc:sldMk cId="1972075379" sldId="579"/>
            <ac:spMk id="44" creationId="{0E6B3D03-2423-4CD3-BCD9-D721C9A82EC5}"/>
          </ac:spMkLst>
        </pc:spChg>
        <pc:spChg chg="mod">
          <ac:chgData name="Rachel J Houghton" userId="eb43c97e479d4048" providerId="LiveId" clId="{D58D6648-FDFF-4B9E-BB99-1293790FEC6B}" dt="2020-08-20T15:19:40.744" v="72" actId="20577"/>
          <ac:spMkLst>
            <pc:docMk/>
            <pc:sldMk cId="1972075379" sldId="579"/>
            <ac:spMk id="45" creationId="{662CCABD-E27D-47A1-AFD7-0B16EE1BD722}"/>
          </ac:spMkLst>
        </pc:spChg>
      </pc:sldChg>
      <pc:sldChg chg="modSp mod">
        <pc:chgData name="Rachel J Houghton" userId="eb43c97e479d4048" providerId="LiveId" clId="{D58D6648-FDFF-4B9E-BB99-1293790FEC6B}" dt="2020-08-20T15:20:13.450" v="74" actId="20577"/>
        <pc:sldMkLst>
          <pc:docMk/>
          <pc:sldMk cId="3159096483" sldId="580"/>
        </pc:sldMkLst>
        <pc:spChg chg="mod">
          <ac:chgData name="Rachel J Houghton" userId="eb43c97e479d4048" providerId="LiveId" clId="{D58D6648-FDFF-4B9E-BB99-1293790FEC6B}" dt="2020-08-20T15:20:13.450" v="74" actId="20577"/>
          <ac:spMkLst>
            <pc:docMk/>
            <pc:sldMk cId="3159096483" sldId="580"/>
            <ac:spMk id="2" creationId="{AB13AAC7-0BD7-4BCD-9B60-96DC3AB7C27B}"/>
          </ac:spMkLst>
        </pc:spChg>
        <pc:spChg chg="mod">
          <ac:chgData name="Rachel J Houghton" userId="eb43c97e479d4048" providerId="LiveId" clId="{D58D6648-FDFF-4B9E-BB99-1293790FEC6B}" dt="2020-08-20T15:19:19.181" v="71" actId="14100"/>
          <ac:spMkLst>
            <pc:docMk/>
            <pc:sldMk cId="3159096483" sldId="580"/>
            <ac:spMk id="3" creationId="{46EAF0B4-17DB-4C4E-A250-8140D8CFA552}"/>
          </ac:spMkLst>
        </pc:spChg>
      </pc:sldChg>
      <pc:sldChg chg="modSp mod">
        <pc:chgData name="Rachel J Houghton" userId="eb43c97e479d4048" providerId="LiveId" clId="{D58D6648-FDFF-4B9E-BB99-1293790FEC6B}" dt="2020-08-20T15:21:13.993" v="80" actId="1076"/>
        <pc:sldMkLst>
          <pc:docMk/>
          <pc:sldMk cId="780352479" sldId="581"/>
        </pc:sldMkLst>
        <pc:spChg chg="mod">
          <ac:chgData name="Rachel J Houghton" userId="eb43c97e479d4048" providerId="LiveId" clId="{D58D6648-FDFF-4B9E-BB99-1293790FEC6B}" dt="2020-08-20T15:20:19.195" v="75" actId="20577"/>
          <ac:spMkLst>
            <pc:docMk/>
            <pc:sldMk cId="780352479" sldId="581"/>
            <ac:spMk id="44" creationId="{A3EDAA78-6754-4CAA-8DA6-01EF2550A28B}"/>
          </ac:spMkLst>
        </pc:spChg>
        <pc:spChg chg="mod">
          <ac:chgData name="Rachel J Houghton" userId="eb43c97e479d4048" providerId="LiveId" clId="{D58D6648-FDFF-4B9E-BB99-1293790FEC6B}" dt="2020-08-20T15:21:13.993" v="80" actId="1076"/>
          <ac:spMkLst>
            <pc:docMk/>
            <pc:sldMk cId="780352479" sldId="581"/>
            <ac:spMk id="45" creationId="{3D492F32-B09C-4D0B-828E-69709E057B8F}"/>
          </ac:spMkLst>
        </pc:spChg>
      </pc:sldChg>
      <pc:sldChg chg="modSp mod">
        <pc:chgData name="Rachel J Houghton" userId="eb43c97e479d4048" providerId="LiveId" clId="{D58D6648-FDFF-4B9E-BB99-1293790FEC6B}" dt="2020-08-20T15:23:21.448" v="88" actId="14100"/>
        <pc:sldMkLst>
          <pc:docMk/>
          <pc:sldMk cId="2969229408" sldId="582"/>
        </pc:sldMkLst>
        <pc:spChg chg="mod">
          <ac:chgData name="Rachel J Houghton" userId="eb43c97e479d4048" providerId="LiveId" clId="{D58D6648-FDFF-4B9E-BB99-1293790FEC6B}" dt="2020-08-20T15:23:21.448" v="88" actId="14100"/>
          <ac:spMkLst>
            <pc:docMk/>
            <pc:sldMk cId="2969229408" sldId="582"/>
            <ac:spMk id="41" creationId="{827B73CD-1318-4B9A-B7C2-4944D1F1F0AD}"/>
          </ac:spMkLst>
        </pc:spChg>
      </pc:sldChg>
      <pc:sldChg chg="modSp mod">
        <pc:chgData name="Rachel J Houghton" userId="eb43c97e479d4048" providerId="LiveId" clId="{D58D6648-FDFF-4B9E-BB99-1293790FEC6B}" dt="2020-08-20T15:17:58.179" v="64" actId="20577"/>
        <pc:sldMkLst>
          <pc:docMk/>
          <pc:sldMk cId="3611454680" sldId="584"/>
        </pc:sldMkLst>
        <pc:spChg chg="mod">
          <ac:chgData name="Rachel J Houghton" userId="eb43c97e479d4048" providerId="LiveId" clId="{D58D6648-FDFF-4B9E-BB99-1293790FEC6B}" dt="2020-08-20T15:17:58.179" v="64" actId="20577"/>
          <ac:spMkLst>
            <pc:docMk/>
            <pc:sldMk cId="3611454680" sldId="584"/>
            <ac:spMk id="4" creationId="{F8C68234-41BE-4769-A4B2-E09CCF7C04CC}"/>
          </ac:spMkLst>
        </pc:spChg>
        <pc:spChg chg="mod">
          <ac:chgData name="Rachel J Houghton" userId="eb43c97e479d4048" providerId="LiveId" clId="{D58D6648-FDFF-4B9E-BB99-1293790FEC6B}" dt="2020-08-20T15:17:47.590" v="62" actId="20577"/>
          <ac:spMkLst>
            <pc:docMk/>
            <pc:sldMk cId="3611454680" sldId="584"/>
            <ac:spMk id="9" creationId="{80DB8DAA-4F27-4E39-A989-57C6864DE489}"/>
          </ac:spMkLst>
        </pc:spChg>
      </pc:sldChg>
      <pc:sldChg chg="modSp mod">
        <pc:chgData name="Rachel J Houghton" userId="eb43c97e479d4048" providerId="LiveId" clId="{D58D6648-FDFF-4B9E-BB99-1293790FEC6B}" dt="2020-08-20T15:38:55.390" v="184" actId="14100"/>
        <pc:sldMkLst>
          <pc:docMk/>
          <pc:sldMk cId="1182417760" sldId="585"/>
        </pc:sldMkLst>
        <pc:spChg chg="mod">
          <ac:chgData name="Rachel J Houghton" userId="eb43c97e479d4048" providerId="LiveId" clId="{D58D6648-FDFF-4B9E-BB99-1293790FEC6B}" dt="2020-08-20T15:38:37.695" v="183" actId="1076"/>
          <ac:spMkLst>
            <pc:docMk/>
            <pc:sldMk cId="1182417760" sldId="585"/>
            <ac:spMk id="3" creationId="{5852F7F5-E795-4327-B473-8E719965E72F}"/>
          </ac:spMkLst>
        </pc:spChg>
        <pc:spChg chg="mod">
          <ac:chgData name="Rachel J Houghton" userId="eb43c97e479d4048" providerId="LiveId" clId="{D58D6648-FDFF-4B9E-BB99-1293790FEC6B}" dt="2020-08-20T15:38:55.390" v="184" actId="14100"/>
          <ac:spMkLst>
            <pc:docMk/>
            <pc:sldMk cId="1182417760" sldId="585"/>
            <ac:spMk id="12" creationId="{7536624B-E453-433B-B93E-07E80DB7793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20/08/2020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dirty="0"/>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966197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63210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34575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135049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99337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8827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74344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909909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69474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34575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70556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83482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65701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63210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14480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3384496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102826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265409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900091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2906450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2468454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Summer 2018 pilot</a:t>
            </a:r>
          </a:p>
        </p:txBody>
      </p:sp>
    </p:spTree>
    <p:extLst>
      <p:ext uri="{BB962C8B-B14F-4D97-AF65-F5344CB8AC3E}">
        <p14:creationId xmlns:p14="http://schemas.microsoft.com/office/powerpoint/2010/main" val="751585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63129149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35279270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tags" Target="../tags/tag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tags" Target="../tags/tag10.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11.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image" Target="../media/image21.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hyperlink" Target="https://www.ncetm.org.uk/classroom-resources/primm-1-30-composition-and-calculation-numbers-up-to-10-000-000/" TargetMode="External"/><Relationship Id="rId3" Type="http://schemas.openxmlformats.org/officeDocument/2006/relationships/hyperlink" Target="about:blank" TargetMode="External"/><Relationship Id="rId7" Type="http://schemas.openxmlformats.org/officeDocument/2006/relationships/hyperlink" Target="https://www.ncetm.org.uk/classroom-resources/primm-1-24-composition-and-calculation-hundredths-and-thousand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ncetm.org.uk/classroom-resources/primm-1-23-composition-and-calculation-tenths/" TargetMode="External"/><Relationship Id="rId11" Type="http://schemas.openxmlformats.org/officeDocument/2006/relationships/image" Target="../media/image8.png"/><Relationship Id="rId5" Type="http://schemas.openxmlformats.org/officeDocument/2006/relationships/hyperlink" Target="https://www.ncetm.org.uk/classroom-resources/primm-1-22-composition-and-calculation-1-000-and-four-digit-numbers/" TargetMode="External"/><Relationship Id="rId10"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Powers of 10 </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6NPV-1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6NPV-1 Powers of 10</a:t>
            </a:r>
            <a:endParaRPr lang="en-GB" altLang="en-US" dirty="0"/>
          </a:p>
        </p:txBody>
      </p:sp>
      <p:sp>
        <p:nvSpPr>
          <p:cNvPr id="3" name="Rectangle 2">
            <a:extLst>
              <a:ext uri="{FF2B5EF4-FFF2-40B4-BE49-F238E27FC236}">
                <a16:creationId xmlns:a16="http://schemas.microsoft.com/office/drawing/2014/main" id="{280F9233-E5C3-4A0D-9AE6-882B193C43F4}"/>
              </a:ext>
            </a:extLst>
          </p:cNvPr>
          <p:cNvSpPr/>
          <p:nvPr/>
        </p:nvSpPr>
        <p:spPr>
          <a:xfrm>
            <a:off x="2718715" y="2383851"/>
            <a:ext cx="1414422" cy="3181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Rectangle 12">
            <a:extLst>
              <a:ext uri="{FF2B5EF4-FFF2-40B4-BE49-F238E27FC236}">
                <a16:creationId xmlns:a16="http://schemas.microsoft.com/office/drawing/2014/main" id="{E53D1ECC-7CBB-447A-B0B7-D2EF25460D0E}"/>
              </a:ext>
            </a:extLst>
          </p:cNvPr>
          <p:cNvSpPr/>
          <p:nvPr/>
        </p:nvSpPr>
        <p:spPr>
          <a:xfrm>
            <a:off x="4798258"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9F01DE3F-A3FB-4C2B-B001-AD79EEEA356B}"/>
              </a:ext>
            </a:extLst>
          </p:cNvPr>
          <p:cNvSpPr/>
          <p:nvPr/>
        </p:nvSpPr>
        <p:spPr>
          <a:xfrm>
            <a:off x="6144841" y="1313181"/>
            <a:ext cx="1341778"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 name="Rectangle 26">
            <a:extLst>
              <a:ext uri="{FF2B5EF4-FFF2-40B4-BE49-F238E27FC236}">
                <a16:creationId xmlns:a16="http://schemas.microsoft.com/office/drawing/2014/main" id="{74971F99-20DF-4614-BFD7-070DF3DDC9C7}"/>
              </a:ext>
            </a:extLst>
          </p:cNvPr>
          <p:cNvSpPr/>
          <p:nvPr/>
        </p:nvSpPr>
        <p:spPr>
          <a:xfrm>
            <a:off x="4681810" y="5033868"/>
            <a:ext cx="1466546"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Rectangle 28">
            <a:extLst>
              <a:ext uri="{FF2B5EF4-FFF2-40B4-BE49-F238E27FC236}">
                <a16:creationId xmlns:a16="http://schemas.microsoft.com/office/drawing/2014/main" id="{DDC553C2-33AA-4F6F-BCF6-33BEA6E18C71}"/>
              </a:ext>
            </a:extLst>
          </p:cNvPr>
          <p:cNvSpPr/>
          <p:nvPr/>
        </p:nvSpPr>
        <p:spPr>
          <a:xfrm>
            <a:off x="6148356" y="5033868"/>
            <a:ext cx="1466546" cy="1250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0" name="Picture 9">
            <a:extLst>
              <a:ext uri="{FF2B5EF4-FFF2-40B4-BE49-F238E27FC236}">
                <a16:creationId xmlns:a16="http://schemas.microsoft.com/office/drawing/2014/main" id="{AD80F375-FBAE-4C86-B3B9-51808C8A7007}"/>
              </a:ext>
            </a:extLst>
          </p:cNvPr>
          <p:cNvPicPr/>
          <p:nvPr/>
        </p:nvPicPr>
        <p:blipFill>
          <a:blip r:embed="rId3"/>
          <a:stretch>
            <a:fillRect/>
          </a:stretch>
        </p:blipFill>
        <p:spPr>
          <a:xfrm>
            <a:off x="633010" y="1573847"/>
            <a:ext cx="5464724" cy="3751088"/>
          </a:xfrm>
          <a:prstGeom prst="rect">
            <a:avLst/>
          </a:prstGeom>
        </p:spPr>
      </p:pic>
      <p:sp>
        <p:nvSpPr>
          <p:cNvPr id="2" name="Content Placeholder 2">
            <a:extLst>
              <a:ext uri="{FF2B5EF4-FFF2-40B4-BE49-F238E27FC236}">
                <a16:creationId xmlns:a16="http://schemas.microsoft.com/office/drawing/2014/main" id="{B4366D6A-C3D5-447B-BF74-7B5CE5245C3E}"/>
              </a:ext>
            </a:extLst>
          </p:cNvPr>
          <p:cNvSpPr txBox="1">
            <a:spLocks/>
          </p:cNvSpPr>
          <p:nvPr/>
        </p:nvSpPr>
        <p:spPr>
          <a:xfrm>
            <a:off x="6106948" y="1563319"/>
            <a:ext cx="5390389" cy="472075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Read each row from top to bottom and then repeat in reverse order.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do you notice about each row of the table?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happens to the value of the digit one as you move down each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What happens to the value of the digit one as you move up each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are the commas used to separate the digits in the larger numbers? How does this help our place value understanding?</a:t>
            </a: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151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02E70A2-B56D-45D5-B340-C9C568C4E015}"/>
              </a:ext>
            </a:extLst>
          </p:cNvPr>
          <p:cNvGrpSpPr/>
          <p:nvPr/>
        </p:nvGrpSpPr>
        <p:grpSpPr>
          <a:xfrm>
            <a:off x="528440" y="1072898"/>
            <a:ext cx="8452774" cy="4076288"/>
            <a:chOff x="1964654" y="1511353"/>
            <a:chExt cx="8452774" cy="4076288"/>
          </a:xfrm>
        </p:grpSpPr>
        <p:pic>
          <p:nvPicPr>
            <p:cNvPr id="2" name="Picture 1">
              <a:extLst>
                <a:ext uri="{FF2B5EF4-FFF2-40B4-BE49-F238E27FC236}">
                  <a16:creationId xmlns:a16="http://schemas.microsoft.com/office/drawing/2014/main" id="{7DFAA3F4-52D8-40F9-A9B7-4B242C5EB9D5}"/>
                </a:ext>
              </a:extLst>
            </p:cNvPr>
            <p:cNvPicPr>
              <a:picLocks noChangeAspect="1"/>
            </p:cNvPicPr>
            <p:nvPr/>
          </p:nvPicPr>
          <p:blipFill>
            <a:blip r:embed="rId3"/>
            <a:stretch>
              <a:fillRect/>
            </a:stretch>
          </p:blipFill>
          <p:spPr>
            <a:xfrm>
              <a:off x="2019864" y="1511353"/>
              <a:ext cx="8069456" cy="4053848"/>
            </a:xfrm>
            <a:prstGeom prst="rect">
              <a:avLst/>
            </a:prstGeom>
          </p:spPr>
        </p:pic>
        <p:sp>
          <p:nvSpPr>
            <p:cNvPr id="5" name="Rectangle 4">
              <a:extLst>
                <a:ext uri="{FF2B5EF4-FFF2-40B4-BE49-F238E27FC236}">
                  <a16:creationId xmlns:a16="http://schemas.microsoft.com/office/drawing/2014/main" id="{9939F312-97D6-477E-A074-97D7C8B79C89}"/>
                </a:ext>
              </a:extLst>
            </p:cNvPr>
            <p:cNvSpPr/>
            <p:nvPr/>
          </p:nvSpPr>
          <p:spPr bwMode="auto">
            <a:xfrm>
              <a:off x="1964654" y="5138854"/>
              <a:ext cx="8452774" cy="448787"/>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6NPV-1 Powers of 10</a:t>
            </a:r>
            <a:endParaRPr lang="en-GB" altLang="en-US" dirty="0"/>
          </a:p>
        </p:txBody>
      </p:sp>
      <p:sp>
        <p:nvSpPr>
          <p:cNvPr id="4" name="Content Placeholder 2">
            <a:extLst>
              <a:ext uri="{FF2B5EF4-FFF2-40B4-BE49-F238E27FC236}">
                <a16:creationId xmlns:a16="http://schemas.microsoft.com/office/drawing/2014/main" id="{F8C68234-41BE-4769-A4B2-E09CCF7C04CC}"/>
              </a:ext>
            </a:extLst>
          </p:cNvPr>
          <p:cNvSpPr txBox="1">
            <a:spLocks/>
          </p:cNvSpPr>
          <p:nvPr/>
        </p:nvSpPr>
        <p:spPr>
          <a:xfrm>
            <a:off x="705047" y="4880634"/>
            <a:ext cx="10958513" cy="5722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Gattegno chart. What do you notice? Can you explain the patterns in 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does the value change when we move one cell up or one cell down?</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 name="TextBox 8">
            <a:extLst>
              <a:ext uri="{FF2B5EF4-FFF2-40B4-BE49-F238E27FC236}">
                <a16:creationId xmlns:a16="http://schemas.microsoft.com/office/drawing/2014/main" id="{80DB8DAA-4F27-4E39-A989-57C6864DE489}"/>
              </a:ext>
            </a:extLst>
          </p:cNvPr>
          <p:cNvSpPr txBox="1"/>
          <p:nvPr/>
        </p:nvSpPr>
        <p:spPr>
          <a:xfrm>
            <a:off x="9079072" y="1162786"/>
            <a:ext cx="2584488" cy="2739211"/>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number above is ten times the size.</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number below is one tenth the size.</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400 is ten times the size of 40.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40 is one tenth the size of 400.</a:t>
            </a:r>
          </a:p>
        </p:txBody>
      </p:sp>
    </p:spTree>
    <p:extLst>
      <p:ext uri="{BB962C8B-B14F-4D97-AF65-F5344CB8AC3E}">
        <p14:creationId xmlns:p14="http://schemas.microsoft.com/office/powerpoint/2010/main" val="361145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2AC7484-432F-47E1-93AA-52AAEFA9257F}"/>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nvGrpSpPr>
          <p:cNvPr id="7" name="Group 6">
            <a:extLst>
              <a:ext uri="{FF2B5EF4-FFF2-40B4-BE49-F238E27FC236}">
                <a16:creationId xmlns:a16="http://schemas.microsoft.com/office/drawing/2014/main" id="{C08667BF-5392-4188-8989-69559B8CCB62}"/>
              </a:ext>
            </a:extLst>
          </p:cNvPr>
          <p:cNvGrpSpPr/>
          <p:nvPr/>
        </p:nvGrpSpPr>
        <p:grpSpPr>
          <a:xfrm rot="5400000">
            <a:off x="2682097" y="1067738"/>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94" name="Group 93">
            <a:extLst>
              <a:ext uri="{FF2B5EF4-FFF2-40B4-BE49-F238E27FC236}">
                <a16:creationId xmlns:a16="http://schemas.microsoft.com/office/drawing/2014/main" id="{5B2605EA-8C61-4AC6-8A27-2F3D3533AAE9}"/>
              </a:ext>
            </a:extLst>
          </p:cNvPr>
          <p:cNvGrpSpPr/>
          <p:nvPr/>
        </p:nvGrpSpPr>
        <p:grpSpPr>
          <a:xfrm>
            <a:off x="1618101" y="2212794"/>
            <a:ext cx="683200" cy="578106"/>
            <a:chOff x="6504715" y="2345064"/>
            <a:chExt cx="739377"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F57025D0-12BD-4197-998F-2B9F465B434F}"/>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sp>
        <p:nvSpPr>
          <p:cNvPr id="2" name="Content Placeholder 2">
            <a:extLst>
              <a:ext uri="{FF2B5EF4-FFF2-40B4-BE49-F238E27FC236}">
                <a16:creationId xmlns:a16="http://schemas.microsoft.com/office/drawing/2014/main" id="{AB13AAC7-0BD7-4BCD-9B60-96DC3AB7C27B}"/>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0.01 to 0.1.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hundredths are equivalent to 0.1?</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3" name="TextBox 19">
            <a:extLst>
              <a:ext uri="{FF2B5EF4-FFF2-40B4-BE49-F238E27FC236}">
                <a16:creationId xmlns:a16="http://schemas.microsoft.com/office/drawing/2014/main" id="{46EAF0B4-17DB-4C4E-A250-8140D8CFA552}"/>
              </a:ext>
            </a:extLst>
          </p:cNvPr>
          <p:cNvSpPr txBox="1"/>
          <p:nvPr/>
        </p:nvSpPr>
        <p:spPr>
          <a:xfrm>
            <a:off x="6215063" y="3477669"/>
            <a:ext cx="4943475" cy="707886"/>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hundredths are equivalent to 0.1 or one tenth.</a:t>
            </a:r>
          </a:p>
        </p:txBody>
      </p:sp>
      <p:grpSp>
        <p:nvGrpSpPr>
          <p:cNvPr id="47" name="Group 46">
            <a:extLst>
              <a:ext uri="{FF2B5EF4-FFF2-40B4-BE49-F238E27FC236}">
                <a16:creationId xmlns:a16="http://schemas.microsoft.com/office/drawing/2014/main" id="{0C546565-5471-43C7-AF37-0DD2C03D8A48}"/>
              </a:ext>
            </a:extLst>
          </p:cNvPr>
          <p:cNvGrpSpPr/>
          <p:nvPr/>
        </p:nvGrpSpPr>
        <p:grpSpPr>
          <a:xfrm>
            <a:off x="2316834" y="2212794"/>
            <a:ext cx="683200" cy="578106"/>
            <a:chOff x="6504715" y="2345064"/>
            <a:chExt cx="739377" cy="625642"/>
          </a:xfrm>
        </p:grpSpPr>
        <p:sp>
          <p:nvSpPr>
            <p:cNvPr id="48" name="Oval 47">
              <a:extLst>
                <a:ext uri="{FF2B5EF4-FFF2-40B4-BE49-F238E27FC236}">
                  <a16:creationId xmlns:a16="http://schemas.microsoft.com/office/drawing/2014/main" id="{D9554764-793E-4BD3-8ED6-F2F5906CD73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49" name="TextBox 48">
              <a:extLst>
                <a:ext uri="{FF2B5EF4-FFF2-40B4-BE49-F238E27FC236}">
                  <a16:creationId xmlns:a16="http://schemas.microsoft.com/office/drawing/2014/main" id="{2CDBF1BB-032A-40B7-AADC-6133254AE3BC}"/>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50" name="Group 49">
            <a:extLst>
              <a:ext uri="{FF2B5EF4-FFF2-40B4-BE49-F238E27FC236}">
                <a16:creationId xmlns:a16="http://schemas.microsoft.com/office/drawing/2014/main" id="{53423954-E592-49CC-9285-0AA7F58D3F8B}"/>
              </a:ext>
            </a:extLst>
          </p:cNvPr>
          <p:cNvGrpSpPr/>
          <p:nvPr/>
        </p:nvGrpSpPr>
        <p:grpSpPr>
          <a:xfrm>
            <a:off x="3038658" y="2212794"/>
            <a:ext cx="683200" cy="578106"/>
            <a:chOff x="6504715" y="2345064"/>
            <a:chExt cx="739377" cy="625642"/>
          </a:xfrm>
        </p:grpSpPr>
        <p:sp>
          <p:nvSpPr>
            <p:cNvPr id="51" name="Oval 50">
              <a:extLst>
                <a:ext uri="{FF2B5EF4-FFF2-40B4-BE49-F238E27FC236}">
                  <a16:creationId xmlns:a16="http://schemas.microsoft.com/office/drawing/2014/main" id="{F379C36F-924C-4BFE-905E-6E2BD886DCCE}"/>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TextBox 51">
              <a:extLst>
                <a:ext uri="{FF2B5EF4-FFF2-40B4-BE49-F238E27FC236}">
                  <a16:creationId xmlns:a16="http://schemas.microsoft.com/office/drawing/2014/main" id="{AA02E727-57B2-4BCD-A3A0-7461DA32525A}"/>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53" name="Group 52">
            <a:extLst>
              <a:ext uri="{FF2B5EF4-FFF2-40B4-BE49-F238E27FC236}">
                <a16:creationId xmlns:a16="http://schemas.microsoft.com/office/drawing/2014/main" id="{51D31B40-3957-4BAF-9871-AD00E79DDEA9}"/>
              </a:ext>
            </a:extLst>
          </p:cNvPr>
          <p:cNvGrpSpPr/>
          <p:nvPr/>
        </p:nvGrpSpPr>
        <p:grpSpPr>
          <a:xfrm>
            <a:off x="3753956" y="2212794"/>
            <a:ext cx="683200" cy="578106"/>
            <a:chOff x="6504715" y="2345064"/>
            <a:chExt cx="739377" cy="625642"/>
          </a:xfrm>
        </p:grpSpPr>
        <p:sp>
          <p:nvSpPr>
            <p:cNvPr id="54" name="Oval 53">
              <a:extLst>
                <a:ext uri="{FF2B5EF4-FFF2-40B4-BE49-F238E27FC236}">
                  <a16:creationId xmlns:a16="http://schemas.microsoft.com/office/drawing/2014/main" id="{111E1351-18DA-46EA-831C-FD4B5344895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55" name="TextBox 54">
              <a:extLst>
                <a:ext uri="{FF2B5EF4-FFF2-40B4-BE49-F238E27FC236}">
                  <a16:creationId xmlns:a16="http://schemas.microsoft.com/office/drawing/2014/main" id="{8D3E9594-0B9B-4135-B089-AA5C75824570}"/>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56" name="Group 55">
            <a:extLst>
              <a:ext uri="{FF2B5EF4-FFF2-40B4-BE49-F238E27FC236}">
                <a16:creationId xmlns:a16="http://schemas.microsoft.com/office/drawing/2014/main" id="{8EA37796-FCBD-4528-AFAF-EE0122E334B0}"/>
              </a:ext>
            </a:extLst>
          </p:cNvPr>
          <p:cNvGrpSpPr/>
          <p:nvPr/>
        </p:nvGrpSpPr>
        <p:grpSpPr>
          <a:xfrm>
            <a:off x="4477015" y="2212794"/>
            <a:ext cx="683200" cy="578106"/>
            <a:chOff x="6504715" y="2345064"/>
            <a:chExt cx="739377" cy="625642"/>
          </a:xfrm>
        </p:grpSpPr>
        <p:sp>
          <p:nvSpPr>
            <p:cNvPr id="57" name="Oval 56">
              <a:extLst>
                <a:ext uri="{FF2B5EF4-FFF2-40B4-BE49-F238E27FC236}">
                  <a16:creationId xmlns:a16="http://schemas.microsoft.com/office/drawing/2014/main" id="{AD6AA985-5BC1-478D-AF36-612D6BAA529C}"/>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58" name="TextBox 57">
              <a:extLst>
                <a:ext uri="{FF2B5EF4-FFF2-40B4-BE49-F238E27FC236}">
                  <a16:creationId xmlns:a16="http://schemas.microsoft.com/office/drawing/2014/main" id="{FBA48B44-9F0B-4311-ACFF-0602DB67BDB0}"/>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02" name="Group 101">
            <a:extLst>
              <a:ext uri="{FF2B5EF4-FFF2-40B4-BE49-F238E27FC236}">
                <a16:creationId xmlns:a16="http://schemas.microsoft.com/office/drawing/2014/main" id="{C2CFA3B4-B35F-4C18-89D7-D2374832BD5F}"/>
              </a:ext>
            </a:extLst>
          </p:cNvPr>
          <p:cNvGrpSpPr/>
          <p:nvPr/>
        </p:nvGrpSpPr>
        <p:grpSpPr>
          <a:xfrm>
            <a:off x="1618101" y="2926413"/>
            <a:ext cx="683200" cy="578106"/>
            <a:chOff x="6504715" y="2345064"/>
            <a:chExt cx="739377" cy="625642"/>
          </a:xfrm>
        </p:grpSpPr>
        <p:sp>
          <p:nvSpPr>
            <p:cNvPr id="103" name="Oval 102">
              <a:extLst>
                <a:ext uri="{FF2B5EF4-FFF2-40B4-BE49-F238E27FC236}">
                  <a16:creationId xmlns:a16="http://schemas.microsoft.com/office/drawing/2014/main" id="{B04981B0-307F-4251-964B-20D87AADC334}"/>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04" name="TextBox 103">
              <a:extLst>
                <a:ext uri="{FF2B5EF4-FFF2-40B4-BE49-F238E27FC236}">
                  <a16:creationId xmlns:a16="http://schemas.microsoft.com/office/drawing/2014/main" id="{1D66BA4B-0FEA-47A1-BD8B-408C7074740A}"/>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05" name="Group 104">
            <a:extLst>
              <a:ext uri="{FF2B5EF4-FFF2-40B4-BE49-F238E27FC236}">
                <a16:creationId xmlns:a16="http://schemas.microsoft.com/office/drawing/2014/main" id="{E2F572B5-F561-415D-8953-8F87A7E5A7AB}"/>
              </a:ext>
            </a:extLst>
          </p:cNvPr>
          <p:cNvGrpSpPr/>
          <p:nvPr/>
        </p:nvGrpSpPr>
        <p:grpSpPr>
          <a:xfrm>
            <a:off x="2316834" y="2926413"/>
            <a:ext cx="683200" cy="578106"/>
            <a:chOff x="6504715" y="2345064"/>
            <a:chExt cx="739377" cy="625642"/>
          </a:xfrm>
        </p:grpSpPr>
        <p:sp>
          <p:nvSpPr>
            <p:cNvPr id="106" name="Oval 105">
              <a:extLst>
                <a:ext uri="{FF2B5EF4-FFF2-40B4-BE49-F238E27FC236}">
                  <a16:creationId xmlns:a16="http://schemas.microsoft.com/office/drawing/2014/main" id="{25F571B4-9AEB-402C-BFDC-8854275DFA4B}"/>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07" name="TextBox 106">
              <a:extLst>
                <a:ext uri="{FF2B5EF4-FFF2-40B4-BE49-F238E27FC236}">
                  <a16:creationId xmlns:a16="http://schemas.microsoft.com/office/drawing/2014/main" id="{7CD08C4E-8194-4F6E-A144-BF01C75DB22D}"/>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08" name="Group 107">
            <a:extLst>
              <a:ext uri="{FF2B5EF4-FFF2-40B4-BE49-F238E27FC236}">
                <a16:creationId xmlns:a16="http://schemas.microsoft.com/office/drawing/2014/main" id="{51EB2BBF-9745-4DC6-9ACF-C4AA4B88B9F2}"/>
              </a:ext>
            </a:extLst>
          </p:cNvPr>
          <p:cNvGrpSpPr/>
          <p:nvPr/>
        </p:nvGrpSpPr>
        <p:grpSpPr>
          <a:xfrm>
            <a:off x="3038658" y="2926413"/>
            <a:ext cx="683200" cy="578106"/>
            <a:chOff x="6504715" y="2345064"/>
            <a:chExt cx="739377" cy="625642"/>
          </a:xfrm>
        </p:grpSpPr>
        <p:sp>
          <p:nvSpPr>
            <p:cNvPr id="109" name="Oval 108">
              <a:extLst>
                <a:ext uri="{FF2B5EF4-FFF2-40B4-BE49-F238E27FC236}">
                  <a16:creationId xmlns:a16="http://schemas.microsoft.com/office/drawing/2014/main" id="{90434AB2-ACD6-4AA8-9D0E-417413C3CEB8}"/>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10" name="TextBox 109">
              <a:extLst>
                <a:ext uri="{FF2B5EF4-FFF2-40B4-BE49-F238E27FC236}">
                  <a16:creationId xmlns:a16="http://schemas.microsoft.com/office/drawing/2014/main" id="{0DDFAAEE-3AA5-462E-A5C3-AAD56F216D31}"/>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11" name="Group 110">
            <a:extLst>
              <a:ext uri="{FF2B5EF4-FFF2-40B4-BE49-F238E27FC236}">
                <a16:creationId xmlns:a16="http://schemas.microsoft.com/office/drawing/2014/main" id="{F3C6DBB8-48FE-4923-A3A3-C01A2A8FBEB5}"/>
              </a:ext>
            </a:extLst>
          </p:cNvPr>
          <p:cNvGrpSpPr/>
          <p:nvPr/>
        </p:nvGrpSpPr>
        <p:grpSpPr>
          <a:xfrm>
            <a:off x="3753956" y="2926413"/>
            <a:ext cx="683200" cy="578106"/>
            <a:chOff x="6504715" y="2345064"/>
            <a:chExt cx="739377" cy="625642"/>
          </a:xfrm>
        </p:grpSpPr>
        <p:sp>
          <p:nvSpPr>
            <p:cNvPr id="112" name="Oval 111">
              <a:extLst>
                <a:ext uri="{FF2B5EF4-FFF2-40B4-BE49-F238E27FC236}">
                  <a16:creationId xmlns:a16="http://schemas.microsoft.com/office/drawing/2014/main" id="{938880E2-3912-481E-BDC7-9AA24D9C251A}"/>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13" name="TextBox 112">
              <a:extLst>
                <a:ext uri="{FF2B5EF4-FFF2-40B4-BE49-F238E27FC236}">
                  <a16:creationId xmlns:a16="http://schemas.microsoft.com/office/drawing/2014/main" id="{DD440CB1-306A-4F78-93C0-6252E2E07EA0}"/>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114" name="Group 113">
            <a:extLst>
              <a:ext uri="{FF2B5EF4-FFF2-40B4-BE49-F238E27FC236}">
                <a16:creationId xmlns:a16="http://schemas.microsoft.com/office/drawing/2014/main" id="{8B5DAECA-07D0-4A68-8C23-E974AD3A21BB}"/>
              </a:ext>
            </a:extLst>
          </p:cNvPr>
          <p:cNvGrpSpPr/>
          <p:nvPr/>
        </p:nvGrpSpPr>
        <p:grpSpPr>
          <a:xfrm>
            <a:off x="4477015" y="2926413"/>
            <a:ext cx="683200" cy="578106"/>
            <a:chOff x="6504715" y="2345064"/>
            <a:chExt cx="739377" cy="625642"/>
          </a:xfrm>
        </p:grpSpPr>
        <p:sp>
          <p:nvSpPr>
            <p:cNvPr id="115" name="Oval 114">
              <a:extLst>
                <a:ext uri="{FF2B5EF4-FFF2-40B4-BE49-F238E27FC236}">
                  <a16:creationId xmlns:a16="http://schemas.microsoft.com/office/drawing/2014/main" id="{ECA40184-FF13-471A-B5AD-6666CCAB9EB0}"/>
                </a:ext>
              </a:extLst>
            </p:cNvPr>
            <p:cNvSpPr/>
            <p:nvPr/>
          </p:nvSpPr>
          <p:spPr>
            <a:xfrm>
              <a:off x="6571429" y="2345064"/>
              <a:ext cx="625642" cy="625642"/>
            </a:xfrm>
            <a:prstGeom prst="ellipse">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16" name="TextBox 115">
              <a:extLst>
                <a:ext uri="{FF2B5EF4-FFF2-40B4-BE49-F238E27FC236}">
                  <a16:creationId xmlns:a16="http://schemas.microsoft.com/office/drawing/2014/main" id="{5B03A51E-EF4A-4067-B94F-B1AFBAD8E58F}"/>
                </a:ext>
              </a:extLst>
            </p:cNvPr>
            <p:cNvSpPr txBox="1"/>
            <p:nvPr/>
          </p:nvSpPr>
          <p:spPr>
            <a:xfrm>
              <a:off x="6504715" y="2431533"/>
              <a:ext cx="739377" cy="433010"/>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spTree>
    <p:custDataLst>
      <p:tags r:id="rId1"/>
    </p:custDataLst>
    <p:extLst>
      <p:ext uri="{BB962C8B-B14F-4D97-AF65-F5344CB8AC3E}">
        <p14:creationId xmlns:p14="http://schemas.microsoft.com/office/powerpoint/2010/main" val="3159096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500"/>
                                        <p:tgtEl>
                                          <p:spTgt spid="6"/>
                                        </p:tgtEl>
                                      </p:cBhvr>
                                    </p:animEffect>
                                  </p:childTnLst>
                                </p:cTn>
                              </p:par>
                              <p:par>
                                <p:cTn id="52" presetID="26" presetClass="emph" presetSubtype="0" fill="hold" nodeType="withEffect">
                                  <p:stCondLst>
                                    <p:cond delay="0"/>
                                  </p:stCondLst>
                                  <p:childTnLst>
                                    <p:animEffect transition="out" filter="fade">
                                      <p:cBhvr>
                                        <p:cTn id="53" dur="500" tmFilter="0, 0; .2, .5; .8, .5; 1, 0"/>
                                        <p:tgtEl>
                                          <p:spTgt spid="7"/>
                                        </p:tgtEl>
                                      </p:cBhvr>
                                    </p:animEffect>
                                    <p:animScale>
                                      <p:cBhvr>
                                        <p:cTn id="54" dur="250" autoRev="1" fill="hold"/>
                                        <p:tgtEl>
                                          <p:spTgt spid="7"/>
                                        </p:tgtEl>
                                      </p:cBhvr>
                                      <p:by x="105000" y="105000"/>
                                    </p:animScale>
                                  </p:childTnLst>
                                </p:cTn>
                              </p:par>
                              <p:par>
                                <p:cTn id="55" presetID="26" presetClass="emph" presetSubtype="0" fill="hold" nodeType="withEffect">
                                  <p:stCondLst>
                                    <p:cond delay="0"/>
                                  </p:stCondLst>
                                  <p:childTnLst>
                                    <p:animEffect transition="out" filter="fade">
                                      <p:cBhvr>
                                        <p:cTn id="56" dur="500" tmFilter="0, 0; .2, .5; .8, .5; 1, 0"/>
                                        <p:tgtEl>
                                          <p:spTgt spid="94"/>
                                        </p:tgtEl>
                                      </p:cBhvr>
                                    </p:animEffect>
                                    <p:animScale>
                                      <p:cBhvr>
                                        <p:cTn id="57" dur="250" autoRev="1" fill="hold"/>
                                        <p:tgtEl>
                                          <p:spTgt spid="94"/>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47"/>
                                        </p:tgtEl>
                                      </p:cBhvr>
                                    </p:animEffect>
                                    <p:animScale>
                                      <p:cBhvr>
                                        <p:cTn id="60" dur="250" autoRev="1" fill="hold"/>
                                        <p:tgtEl>
                                          <p:spTgt spid="47"/>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50"/>
                                        </p:tgtEl>
                                      </p:cBhvr>
                                    </p:animEffect>
                                    <p:animScale>
                                      <p:cBhvr>
                                        <p:cTn id="63" dur="250" autoRev="1" fill="hold"/>
                                        <p:tgtEl>
                                          <p:spTgt spid="50"/>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53"/>
                                        </p:tgtEl>
                                      </p:cBhvr>
                                    </p:animEffect>
                                    <p:animScale>
                                      <p:cBhvr>
                                        <p:cTn id="66" dur="250" autoRev="1" fill="hold"/>
                                        <p:tgtEl>
                                          <p:spTgt spid="53"/>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56"/>
                                        </p:tgtEl>
                                      </p:cBhvr>
                                    </p:animEffect>
                                    <p:animScale>
                                      <p:cBhvr>
                                        <p:cTn id="69" dur="250" autoRev="1" fill="hold"/>
                                        <p:tgtEl>
                                          <p:spTgt spid="56"/>
                                        </p:tgtEl>
                                      </p:cBhvr>
                                      <p:by x="105000" y="105000"/>
                                    </p:animScale>
                                  </p:childTnLst>
                                </p:cTn>
                              </p:par>
                              <p:par>
                                <p:cTn id="70" presetID="26" presetClass="emph" presetSubtype="0" fill="hold" nodeType="withEffect">
                                  <p:stCondLst>
                                    <p:cond delay="0"/>
                                  </p:stCondLst>
                                  <p:childTnLst>
                                    <p:animEffect transition="out" filter="fade">
                                      <p:cBhvr>
                                        <p:cTn id="71" dur="500" tmFilter="0, 0; .2, .5; .8, .5; 1, 0"/>
                                        <p:tgtEl>
                                          <p:spTgt spid="102"/>
                                        </p:tgtEl>
                                      </p:cBhvr>
                                    </p:animEffect>
                                    <p:animScale>
                                      <p:cBhvr>
                                        <p:cTn id="72" dur="250" autoRev="1" fill="hold"/>
                                        <p:tgtEl>
                                          <p:spTgt spid="102"/>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105"/>
                                        </p:tgtEl>
                                      </p:cBhvr>
                                    </p:animEffect>
                                    <p:animScale>
                                      <p:cBhvr>
                                        <p:cTn id="75" dur="250" autoRev="1" fill="hold"/>
                                        <p:tgtEl>
                                          <p:spTgt spid="105"/>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108"/>
                                        </p:tgtEl>
                                      </p:cBhvr>
                                    </p:animEffect>
                                    <p:animScale>
                                      <p:cBhvr>
                                        <p:cTn id="78" dur="250" autoRev="1" fill="hold"/>
                                        <p:tgtEl>
                                          <p:spTgt spid="108"/>
                                        </p:tgtEl>
                                      </p:cBhvr>
                                      <p:by x="105000" y="105000"/>
                                    </p:animScale>
                                  </p:childTnLst>
                                </p:cTn>
                              </p:par>
                              <p:par>
                                <p:cTn id="79" presetID="26" presetClass="emph" presetSubtype="0" fill="hold" nodeType="withEffect">
                                  <p:stCondLst>
                                    <p:cond delay="0"/>
                                  </p:stCondLst>
                                  <p:childTnLst>
                                    <p:animEffect transition="out" filter="fade">
                                      <p:cBhvr>
                                        <p:cTn id="80" dur="500" tmFilter="0, 0; .2, .5; .8, .5; 1, 0"/>
                                        <p:tgtEl>
                                          <p:spTgt spid="111"/>
                                        </p:tgtEl>
                                      </p:cBhvr>
                                    </p:animEffect>
                                    <p:animScale>
                                      <p:cBhvr>
                                        <p:cTn id="81" dur="250" autoRev="1" fill="hold"/>
                                        <p:tgtEl>
                                          <p:spTgt spid="111"/>
                                        </p:tgtEl>
                                      </p:cBhvr>
                                      <p:by x="105000" y="105000"/>
                                    </p:animScale>
                                  </p:childTnLst>
                                </p:cTn>
                              </p:par>
                              <p:par>
                                <p:cTn id="82" presetID="26" presetClass="emph" presetSubtype="0" fill="hold" nodeType="withEffect">
                                  <p:stCondLst>
                                    <p:cond delay="0"/>
                                  </p:stCondLst>
                                  <p:childTnLst>
                                    <p:animEffect transition="out" filter="fade">
                                      <p:cBhvr>
                                        <p:cTn id="83" dur="500" tmFilter="0, 0; .2, .5; .8, .5; 1, 0"/>
                                        <p:tgtEl>
                                          <p:spTgt spid="114"/>
                                        </p:tgtEl>
                                      </p:cBhvr>
                                    </p:animEffect>
                                    <p:animScale>
                                      <p:cBhvr>
                                        <p:cTn id="84" dur="250" autoRev="1" fill="hold"/>
                                        <p:tgtEl>
                                          <p:spTgt spid="114"/>
                                        </p:tgtEl>
                                      </p:cBhvr>
                                      <p:by x="105000" y="105000"/>
                                    </p:animScale>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08667BF-5392-4188-8989-69559B8CCB62}"/>
              </a:ext>
            </a:extLst>
          </p:cNvPr>
          <p:cNvGrpSpPr/>
          <p:nvPr/>
        </p:nvGrpSpPr>
        <p:grpSpPr>
          <a:xfrm rot="5400000">
            <a:off x="2682097" y="1067738"/>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241B41DA-D7A0-414E-8408-3FD2393E3AC8}"/>
              </a:ext>
            </a:extLst>
          </p:cNvPr>
          <p:cNvGrpSpPr/>
          <p:nvPr/>
        </p:nvGrpSpPr>
        <p:grpSpPr>
          <a:xfrm>
            <a:off x="4536496" y="2924829"/>
            <a:ext cx="586851" cy="578106"/>
            <a:chOff x="6561965" y="2345064"/>
            <a:chExt cx="635106" cy="625642"/>
          </a:xfrm>
        </p:grpSpPr>
        <p:sp>
          <p:nvSpPr>
            <p:cNvPr id="27" name="Oval 26">
              <a:extLst>
                <a:ext uri="{FF2B5EF4-FFF2-40B4-BE49-F238E27FC236}">
                  <a16:creationId xmlns:a16="http://schemas.microsoft.com/office/drawing/2014/main" id="{36FC39C3-D9A9-4052-8F32-80955A70D30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TextBox 27">
              <a:extLst>
                <a:ext uri="{FF2B5EF4-FFF2-40B4-BE49-F238E27FC236}">
                  <a16:creationId xmlns:a16="http://schemas.microsoft.com/office/drawing/2014/main" id="{681B4E65-D265-4FF4-998C-8F2464725B67}"/>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70" name="Group 69">
            <a:extLst>
              <a:ext uri="{FF2B5EF4-FFF2-40B4-BE49-F238E27FC236}">
                <a16:creationId xmlns:a16="http://schemas.microsoft.com/office/drawing/2014/main" id="{01DE67FE-A427-4346-9DD7-AD7B085A5972}"/>
              </a:ext>
            </a:extLst>
          </p:cNvPr>
          <p:cNvGrpSpPr/>
          <p:nvPr/>
        </p:nvGrpSpPr>
        <p:grpSpPr>
          <a:xfrm>
            <a:off x="3820122" y="2924829"/>
            <a:ext cx="586851" cy="578106"/>
            <a:chOff x="6561965" y="2345064"/>
            <a:chExt cx="635106" cy="625642"/>
          </a:xfrm>
        </p:grpSpPr>
        <p:sp>
          <p:nvSpPr>
            <p:cNvPr id="71" name="Oval 70">
              <a:extLst>
                <a:ext uri="{FF2B5EF4-FFF2-40B4-BE49-F238E27FC236}">
                  <a16:creationId xmlns:a16="http://schemas.microsoft.com/office/drawing/2014/main" id="{30C59593-3474-436B-A8D0-74B5466A8E2E}"/>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2" name="TextBox 71">
              <a:extLst>
                <a:ext uri="{FF2B5EF4-FFF2-40B4-BE49-F238E27FC236}">
                  <a16:creationId xmlns:a16="http://schemas.microsoft.com/office/drawing/2014/main" id="{0BD3F741-D47D-4EC2-881B-2E4598690B14}"/>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73" name="Group 72">
            <a:extLst>
              <a:ext uri="{FF2B5EF4-FFF2-40B4-BE49-F238E27FC236}">
                <a16:creationId xmlns:a16="http://schemas.microsoft.com/office/drawing/2014/main" id="{70D91CE6-42C9-477F-9004-1E5550115F1C}"/>
              </a:ext>
            </a:extLst>
          </p:cNvPr>
          <p:cNvGrpSpPr/>
          <p:nvPr/>
        </p:nvGrpSpPr>
        <p:grpSpPr>
          <a:xfrm>
            <a:off x="3103747" y="2924829"/>
            <a:ext cx="586851" cy="578106"/>
            <a:chOff x="6561965" y="2345064"/>
            <a:chExt cx="635106" cy="625642"/>
          </a:xfrm>
        </p:grpSpPr>
        <p:sp>
          <p:nvSpPr>
            <p:cNvPr id="74" name="Oval 73">
              <a:extLst>
                <a:ext uri="{FF2B5EF4-FFF2-40B4-BE49-F238E27FC236}">
                  <a16:creationId xmlns:a16="http://schemas.microsoft.com/office/drawing/2014/main" id="{1D7D2EFF-DBA1-4C5D-A83E-8AD328DA1B3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702E7043-E227-4F8C-B050-ECA01DDD137C}"/>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76" name="Group 75">
            <a:extLst>
              <a:ext uri="{FF2B5EF4-FFF2-40B4-BE49-F238E27FC236}">
                <a16:creationId xmlns:a16="http://schemas.microsoft.com/office/drawing/2014/main" id="{CB9AE487-EEA3-48EC-B0C2-6EC600A85E4A}"/>
              </a:ext>
            </a:extLst>
          </p:cNvPr>
          <p:cNvGrpSpPr/>
          <p:nvPr/>
        </p:nvGrpSpPr>
        <p:grpSpPr>
          <a:xfrm>
            <a:off x="2387372" y="2924829"/>
            <a:ext cx="586851" cy="578106"/>
            <a:chOff x="6561965" y="2345064"/>
            <a:chExt cx="635106" cy="625642"/>
          </a:xfrm>
        </p:grpSpPr>
        <p:sp>
          <p:nvSpPr>
            <p:cNvPr id="77" name="Oval 76">
              <a:extLst>
                <a:ext uri="{FF2B5EF4-FFF2-40B4-BE49-F238E27FC236}">
                  <a16:creationId xmlns:a16="http://schemas.microsoft.com/office/drawing/2014/main" id="{2809CE5A-1E32-44C9-8824-A622FB367325}"/>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8" name="TextBox 77">
              <a:extLst>
                <a:ext uri="{FF2B5EF4-FFF2-40B4-BE49-F238E27FC236}">
                  <a16:creationId xmlns:a16="http://schemas.microsoft.com/office/drawing/2014/main" id="{E029A7FB-5D79-425B-AA49-47F50D1A4EDB}"/>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79" name="Group 78">
            <a:extLst>
              <a:ext uri="{FF2B5EF4-FFF2-40B4-BE49-F238E27FC236}">
                <a16:creationId xmlns:a16="http://schemas.microsoft.com/office/drawing/2014/main" id="{78B12150-86CA-414B-9D0D-1325F994B1F3}"/>
              </a:ext>
            </a:extLst>
          </p:cNvPr>
          <p:cNvGrpSpPr/>
          <p:nvPr/>
        </p:nvGrpSpPr>
        <p:grpSpPr>
          <a:xfrm>
            <a:off x="1670997" y="2924829"/>
            <a:ext cx="586851" cy="578106"/>
            <a:chOff x="6561965" y="2345064"/>
            <a:chExt cx="635106" cy="625642"/>
          </a:xfrm>
        </p:grpSpPr>
        <p:sp>
          <p:nvSpPr>
            <p:cNvPr id="80" name="Oval 79">
              <a:extLst>
                <a:ext uri="{FF2B5EF4-FFF2-40B4-BE49-F238E27FC236}">
                  <a16:creationId xmlns:a16="http://schemas.microsoft.com/office/drawing/2014/main" id="{56CBFFF9-A7E1-4E79-829F-20528F60A39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1" name="TextBox 80">
              <a:extLst>
                <a:ext uri="{FF2B5EF4-FFF2-40B4-BE49-F238E27FC236}">
                  <a16:creationId xmlns:a16="http://schemas.microsoft.com/office/drawing/2014/main" id="{4F4462DF-BAD9-42B3-8A3C-86985CCF14B3}"/>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82" name="Group 81">
            <a:extLst>
              <a:ext uri="{FF2B5EF4-FFF2-40B4-BE49-F238E27FC236}">
                <a16:creationId xmlns:a16="http://schemas.microsoft.com/office/drawing/2014/main" id="{AC7D9DE1-882A-4A15-9E90-2F31AB42A1A6}"/>
              </a:ext>
            </a:extLst>
          </p:cNvPr>
          <p:cNvGrpSpPr/>
          <p:nvPr/>
        </p:nvGrpSpPr>
        <p:grpSpPr>
          <a:xfrm>
            <a:off x="4536496" y="2212794"/>
            <a:ext cx="586851" cy="578106"/>
            <a:chOff x="6561965" y="2345064"/>
            <a:chExt cx="635106" cy="625642"/>
          </a:xfrm>
        </p:grpSpPr>
        <p:sp>
          <p:nvSpPr>
            <p:cNvPr id="83" name="Oval 82">
              <a:extLst>
                <a:ext uri="{FF2B5EF4-FFF2-40B4-BE49-F238E27FC236}">
                  <a16:creationId xmlns:a16="http://schemas.microsoft.com/office/drawing/2014/main" id="{802C69A9-A551-4B48-96C1-C230E0662AB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4" name="TextBox 83">
              <a:extLst>
                <a:ext uri="{FF2B5EF4-FFF2-40B4-BE49-F238E27FC236}">
                  <a16:creationId xmlns:a16="http://schemas.microsoft.com/office/drawing/2014/main" id="{B989923D-15C8-47DF-B6DE-EDD2C35E15BC}"/>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85" name="Group 84">
            <a:extLst>
              <a:ext uri="{FF2B5EF4-FFF2-40B4-BE49-F238E27FC236}">
                <a16:creationId xmlns:a16="http://schemas.microsoft.com/office/drawing/2014/main" id="{C943363F-14A7-4EAE-8DA8-2759ADE7736C}"/>
              </a:ext>
            </a:extLst>
          </p:cNvPr>
          <p:cNvGrpSpPr/>
          <p:nvPr/>
        </p:nvGrpSpPr>
        <p:grpSpPr>
          <a:xfrm>
            <a:off x="3820122" y="2212794"/>
            <a:ext cx="586851" cy="578106"/>
            <a:chOff x="6561965" y="2345064"/>
            <a:chExt cx="635106" cy="625642"/>
          </a:xfrm>
        </p:grpSpPr>
        <p:sp>
          <p:nvSpPr>
            <p:cNvPr id="86" name="Oval 85">
              <a:extLst>
                <a:ext uri="{FF2B5EF4-FFF2-40B4-BE49-F238E27FC236}">
                  <a16:creationId xmlns:a16="http://schemas.microsoft.com/office/drawing/2014/main" id="{EF21FE34-0E2F-4D0A-9693-641F9207F03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TextBox 86">
              <a:extLst>
                <a:ext uri="{FF2B5EF4-FFF2-40B4-BE49-F238E27FC236}">
                  <a16:creationId xmlns:a16="http://schemas.microsoft.com/office/drawing/2014/main" id="{C1640BD6-F2E2-4604-9C79-481D40D4DFE5}"/>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88" name="Group 87">
            <a:extLst>
              <a:ext uri="{FF2B5EF4-FFF2-40B4-BE49-F238E27FC236}">
                <a16:creationId xmlns:a16="http://schemas.microsoft.com/office/drawing/2014/main" id="{F3782BE7-00F7-450D-BF15-6DFEA5414D8E}"/>
              </a:ext>
            </a:extLst>
          </p:cNvPr>
          <p:cNvGrpSpPr/>
          <p:nvPr/>
        </p:nvGrpSpPr>
        <p:grpSpPr>
          <a:xfrm>
            <a:off x="3103747" y="2212794"/>
            <a:ext cx="586851" cy="578106"/>
            <a:chOff x="6561965" y="2345064"/>
            <a:chExt cx="635106" cy="625642"/>
          </a:xfrm>
        </p:grpSpPr>
        <p:sp>
          <p:nvSpPr>
            <p:cNvPr id="89" name="Oval 88">
              <a:extLst>
                <a:ext uri="{FF2B5EF4-FFF2-40B4-BE49-F238E27FC236}">
                  <a16:creationId xmlns:a16="http://schemas.microsoft.com/office/drawing/2014/main" id="{C60BA551-C9E2-406A-AA06-C8C1DA9C4FCC}"/>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0" name="TextBox 89">
              <a:extLst>
                <a:ext uri="{FF2B5EF4-FFF2-40B4-BE49-F238E27FC236}">
                  <a16:creationId xmlns:a16="http://schemas.microsoft.com/office/drawing/2014/main" id="{285B4008-52A0-4B0F-AD73-031F8506A0D7}"/>
                </a:ext>
              </a:extLst>
            </p:cNvPr>
            <p:cNvSpPr txBox="1"/>
            <p:nvPr/>
          </p:nvSpPr>
          <p:spPr>
            <a:xfrm>
              <a:off x="6561965"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1" name="Group 90">
            <a:extLst>
              <a:ext uri="{FF2B5EF4-FFF2-40B4-BE49-F238E27FC236}">
                <a16:creationId xmlns:a16="http://schemas.microsoft.com/office/drawing/2014/main" id="{CACA02E4-89CF-4828-AFA2-210AC3A7F3FE}"/>
              </a:ext>
            </a:extLst>
          </p:cNvPr>
          <p:cNvGrpSpPr/>
          <p:nvPr/>
        </p:nvGrpSpPr>
        <p:grpSpPr>
          <a:xfrm>
            <a:off x="2387372" y="2212794"/>
            <a:ext cx="586851" cy="578106"/>
            <a:chOff x="6561965" y="2345064"/>
            <a:chExt cx="635106" cy="625642"/>
          </a:xfrm>
        </p:grpSpPr>
        <p:sp>
          <p:nvSpPr>
            <p:cNvPr id="92" name="Oval 91">
              <a:extLst>
                <a:ext uri="{FF2B5EF4-FFF2-40B4-BE49-F238E27FC236}">
                  <a16:creationId xmlns:a16="http://schemas.microsoft.com/office/drawing/2014/main" id="{5C8157F1-6741-4E9E-B138-1F847E6D838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3" name="TextBox 92">
              <a:extLst>
                <a:ext uri="{FF2B5EF4-FFF2-40B4-BE49-F238E27FC236}">
                  <a16:creationId xmlns:a16="http://schemas.microsoft.com/office/drawing/2014/main" id="{91637D0F-DC3A-4879-AECB-F8B14DC31F7E}"/>
                </a:ext>
              </a:extLst>
            </p:cNvPr>
            <p:cNvSpPr txBox="1"/>
            <p:nvPr/>
          </p:nvSpPr>
          <p:spPr>
            <a:xfrm>
              <a:off x="6561965" y="2414880"/>
              <a:ext cx="624879"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94" name="Group 93">
            <a:extLst>
              <a:ext uri="{FF2B5EF4-FFF2-40B4-BE49-F238E27FC236}">
                <a16:creationId xmlns:a16="http://schemas.microsoft.com/office/drawing/2014/main" id="{5B2605EA-8C61-4AC6-8A27-2F3D3533AAE9}"/>
              </a:ext>
            </a:extLst>
          </p:cNvPr>
          <p:cNvGrpSpPr/>
          <p:nvPr/>
        </p:nvGrpSpPr>
        <p:grpSpPr>
          <a:xfrm>
            <a:off x="1670997" y="2212794"/>
            <a:ext cx="586852" cy="578106"/>
            <a:chOff x="6561964" y="2345064"/>
            <a:chExt cx="635107"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F57025D0-12BD-4197-998F-2B9F465B434F}"/>
                </a:ext>
              </a:extLst>
            </p:cNvPr>
            <p:cNvSpPr txBox="1"/>
            <p:nvPr/>
          </p:nvSpPr>
          <p:spPr>
            <a:xfrm>
              <a:off x="6561964" y="2414880"/>
              <a:ext cx="624880"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sp>
        <p:nvSpPr>
          <p:cNvPr id="43" name="TextBox 42">
            <a:extLst>
              <a:ext uri="{FF2B5EF4-FFF2-40B4-BE49-F238E27FC236}">
                <a16:creationId xmlns:a16="http://schemas.microsoft.com/office/drawing/2014/main" id="{A6B32E10-980E-40C0-8667-A5048F329F8A}"/>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44" name="Content Placeholder 2">
            <a:extLst>
              <a:ext uri="{FF2B5EF4-FFF2-40B4-BE49-F238E27FC236}">
                <a16:creationId xmlns:a16="http://schemas.microsoft.com/office/drawing/2014/main" id="{0E6B3D03-2423-4CD3-BCD9-D721C9A82EC5}"/>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0.1 to 1.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tenths are equivalent to 1?</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45" name="TextBox 19">
            <a:extLst>
              <a:ext uri="{FF2B5EF4-FFF2-40B4-BE49-F238E27FC236}">
                <a16:creationId xmlns:a16="http://schemas.microsoft.com/office/drawing/2014/main" id="{662CCABD-E27D-47A1-AFD7-0B16EE1BD722}"/>
              </a:ext>
            </a:extLst>
          </p:cNvPr>
          <p:cNvSpPr txBox="1"/>
          <p:nvPr/>
        </p:nvSpPr>
        <p:spPr>
          <a:xfrm>
            <a:off x="6106948" y="3279999"/>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tenths are equivalent to 1.</a:t>
            </a:r>
          </a:p>
        </p:txBody>
      </p:sp>
    </p:spTree>
    <p:custDataLst>
      <p:tags r:id="rId1"/>
    </p:custDataLst>
    <p:extLst>
      <p:ext uri="{BB962C8B-B14F-4D97-AF65-F5344CB8AC3E}">
        <p14:creationId xmlns:p14="http://schemas.microsoft.com/office/powerpoint/2010/main" val="197207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par>
                                <p:cTn id="52" presetID="26" presetClass="emph" presetSubtype="0" fill="hold" nodeType="withEffect">
                                  <p:stCondLst>
                                    <p:cond delay="0"/>
                                  </p:stCondLst>
                                  <p:childTnLst>
                                    <p:animEffect transition="out" filter="fade">
                                      <p:cBhvr>
                                        <p:cTn id="53" dur="500" tmFilter="0, 0; .2, .5; .8, .5; 1, 0"/>
                                        <p:tgtEl>
                                          <p:spTgt spid="7"/>
                                        </p:tgtEl>
                                      </p:cBhvr>
                                    </p:animEffect>
                                    <p:animScale>
                                      <p:cBhvr>
                                        <p:cTn id="54" dur="250" autoRev="1" fill="hold"/>
                                        <p:tgtEl>
                                          <p:spTgt spid="7"/>
                                        </p:tgtEl>
                                      </p:cBhvr>
                                      <p:by x="105000" y="105000"/>
                                    </p:animScale>
                                  </p:childTnLst>
                                </p:cTn>
                              </p:par>
                              <p:par>
                                <p:cTn id="55" presetID="26" presetClass="emph" presetSubtype="0" fill="hold" nodeType="withEffect">
                                  <p:stCondLst>
                                    <p:cond delay="0"/>
                                  </p:stCondLst>
                                  <p:childTnLst>
                                    <p:animEffect transition="out" filter="fade">
                                      <p:cBhvr>
                                        <p:cTn id="56" dur="500" tmFilter="0, 0; .2, .5; .8, .5; 1, 0"/>
                                        <p:tgtEl>
                                          <p:spTgt spid="94"/>
                                        </p:tgtEl>
                                      </p:cBhvr>
                                    </p:animEffect>
                                    <p:animScale>
                                      <p:cBhvr>
                                        <p:cTn id="57" dur="250" autoRev="1" fill="hold"/>
                                        <p:tgtEl>
                                          <p:spTgt spid="94"/>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91"/>
                                        </p:tgtEl>
                                      </p:cBhvr>
                                    </p:animEffect>
                                    <p:animScale>
                                      <p:cBhvr>
                                        <p:cTn id="60" dur="250" autoRev="1" fill="hold"/>
                                        <p:tgtEl>
                                          <p:spTgt spid="91"/>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88"/>
                                        </p:tgtEl>
                                      </p:cBhvr>
                                    </p:animEffect>
                                    <p:animScale>
                                      <p:cBhvr>
                                        <p:cTn id="63" dur="250" autoRev="1" fill="hold"/>
                                        <p:tgtEl>
                                          <p:spTgt spid="88"/>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85"/>
                                        </p:tgtEl>
                                      </p:cBhvr>
                                    </p:animEffect>
                                    <p:animScale>
                                      <p:cBhvr>
                                        <p:cTn id="66" dur="250" autoRev="1" fill="hold"/>
                                        <p:tgtEl>
                                          <p:spTgt spid="85"/>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82"/>
                                        </p:tgtEl>
                                      </p:cBhvr>
                                    </p:animEffect>
                                    <p:animScale>
                                      <p:cBhvr>
                                        <p:cTn id="69" dur="250" autoRev="1" fill="hold"/>
                                        <p:tgtEl>
                                          <p:spTgt spid="82"/>
                                        </p:tgtEl>
                                      </p:cBhvr>
                                      <p:by x="105000" y="105000"/>
                                    </p:animScale>
                                  </p:childTnLst>
                                </p:cTn>
                              </p:par>
                              <p:par>
                                <p:cTn id="70" presetID="26" presetClass="emph" presetSubtype="0" fill="hold" nodeType="withEffect">
                                  <p:stCondLst>
                                    <p:cond delay="0"/>
                                  </p:stCondLst>
                                  <p:childTnLst>
                                    <p:animEffect transition="out" filter="fade">
                                      <p:cBhvr>
                                        <p:cTn id="71" dur="500" tmFilter="0, 0; .2, .5; .8, .5; 1, 0"/>
                                        <p:tgtEl>
                                          <p:spTgt spid="79"/>
                                        </p:tgtEl>
                                      </p:cBhvr>
                                    </p:animEffect>
                                    <p:animScale>
                                      <p:cBhvr>
                                        <p:cTn id="72" dur="250" autoRev="1" fill="hold"/>
                                        <p:tgtEl>
                                          <p:spTgt spid="79"/>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76"/>
                                        </p:tgtEl>
                                      </p:cBhvr>
                                    </p:animEffect>
                                    <p:animScale>
                                      <p:cBhvr>
                                        <p:cTn id="75" dur="250" autoRev="1" fill="hold"/>
                                        <p:tgtEl>
                                          <p:spTgt spid="76"/>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73"/>
                                        </p:tgtEl>
                                      </p:cBhvr>
                                    </p:animEffect>
                                    <p:animScale>
                                      <p:cBhvr>
                                        <p:cTn id="78" dur="250" autoRev="1" fill="hold"/>
                                        <p:tgtEl>
                                          <p:spTgt spid="73"/>
                                        </p:tgtEl>
                                      </p:cBhvr>
                                      <p:by x="105000" y="105000"/>
                                    </p:animScale>
                                  </p:childTnLst>
                                </p:cTn>
                              </p:par>
                              <p:par>
                                <p:cTn id="79" presetID="26" presetClass="emph" presetSubtype="0" fill="hold" nodeType="withEffect">
                                  <p:stCondLst>
                                    <p:cond delay="0"/>
                                  </p:stCondLst>
                                  <p:childTnLst>
                                    <p:animEffect transition="out" filter="fade">
                                      <p:cBhvr>
                                        <p:cTn id="80" dur="500" tmFilter="0, 0; .2, .5; .8, .5; 1, 0"/>
                                        <p:tgtEl>
                                          <p:spTgt spid="70"/>
                                        </p:tgtEl>
                                      </p:cBhvr>
                                    </p:animEffect>
                                    <p:animScale>
                                      <p:cBhvr>
                                        <p:cTn id="81" dur="250" autoRev="1" fill="hold"/>
                                        <p:tgtEl>
                                          <p:spTgt spid="70"/>
                                        </p:tgtEl>
                                      </p:cBhvr>
                                      <p:by x="105000" y="105000"/>
                                    </p:animScale>
                                  </p:childTnLst>
                                </p:cTn>
                              </p:par>
                              <p:par>
                                <p:cTn id="82" presetID="26" presetClass="emph" presetSubtype="0" fill="hold" nodeType="withEffect">
                                  <p:stCondLst>
                                    <p:cond delay="0"/>
                                  </p:stCondLst>
                                  <p:childTnLst>
                                    <p:animEffect transition="out" filter="fade">
                                      <p:cBhvr>
                                        <p:cTn id="83" dur="500" tmFilter="0, 0; .2, .5; .8, .5; 1, 0"/>
                                        <p:tgtEl>
                                          <p:spTgt spid="26"/>
                                        </p:tgtEl>
                                      </p:cBhvr>
                                    </p:animEffect>
                                    <p:animScale>
                                      <p:cBhvr>
                                        <p:cTn id="84" dur="250" autoRev="1" fill="hold"/>
                                        <p:tgtEl>
                                          <p:spTgt spid="26"/>
                                        </p:tgtEl>
                                      </p:cBhvr>
                                      <p:by x="105000" y="105000"/>
                                    </p:animScale>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4">
                                            <p:txEl>
                                              <p:pRg st="2" end="2"/>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08667BF-5392-4188-8989-69559B8CCB62}"/>
              </a:ext>
            </a:extLst>
          </p:cNvPr>
          <p:cNvGrpSpPr/>
          <p:nvPr/>
        </p:nvGrpSpPr>
        <p:grpSpPr>
          <a:xfrm rot="5400000">
            <a:off x="2682097" y="1067738"/>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241B41DA-D7A0-414E-8408-3FD2393E3AC8}"/>
              </a:ext>
            </a:extLst>
          </p:cNvPr>
          <p:cNvGrpSpPr/>
          <p:nvPr/>
        </p:nvGrpSpPr>
        <p:grpSpPr>
          <a:xfrm>
            <a:off x="4545240" y="2924829"/>
            <a:ext cx="578106" cy="578106"/>
            <a:chOff x="6571429" y="2345064"/>
            <a:chExt cx="625642" cy="625642"/>
          </a:xfrm>
          <a:solidFill>
            <a:srgbClr val="FF0000"/>
          </a:solidFill>
        </p:grpSpPr>
        <p:sp>
          <p:nvSpPr>
            <p:cNvPr id="27" name="Oval 26">
              <a:extLst>
                <a:ext uri="{FF2B5EF4-FFF2-40B4-BE49-F238E27FC236}">
                  <a16:creationId xmlns:a16="http://schemas.microsoft.com/office/drawing/2014/main" id="{36FC39C3-D9A9-4052-8F32-80955A70D309}"/>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TextBox 27">
              <a:extLst>
                <a:ext uri="{FF2B5EF4-FFF2-40B4-BE49-F238E27FC236}">
                  <a16:creationId xmlns:a16="http://schemas.microsoft.com/office/drawing/2014/main" id="{681B4E65-D265-4FF4-998C-8F2464725B67}"/>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70" name="Group 69">
            <a:extLst>
              <a:ext uri="{FF2B5EF4-FFF2-40B4-BE49-F238E27FC236}">
                <a16:creationId xmlns:a16="http://schemas.microsoft.com/office/drawing/2014/main" id="{01DE67FE-A427-4346-9DD7-AD7B085A5972}"/>
              </a:ext>
            </a:extLst>
          </p:cNvPr>
          <p:cNvGrpSpPr/>
          <p:nvPr/>
        </p:nvGrpSpPr>
        <p:grpSpPr>
          <a:xfrm>
            <a:off x="3828866" y="2924829"/>
            <a:ext cx="578106" cy="578106"/>
            <a:chOff x="6571429" y="2345064"/>
            <a:chExt cx="625642" cy="625642"/>
          </a:xfrm>
          <a:solidFill>
            <a:srgbClr val="FF0000"/>
          </a:solidFill>
        </p:grpSpPr>
        <p:sp>
          <p:nvSpPr>
            <p:cNvPr id="71" name="Oval 70">
              <a:extLst>
                <a:ext uri="{FF2B5EF4-FFF2-40B4-BE49-F238E27FC236}">
                  <a16:creationId xmlns:a16="http://schemas.microsoft.com/office/drawing/2014/main" id="{30C59593-3474-436B-A8D0-74B5466A8E2E}"/>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2" name="TextBox 71">
              <a:extLst>
                <a:ext uri="{FF2B5EF4-FFF2-40B4-BE49-F238E27FC236}">
                  <a16:creationId xmlns:a16="http://schemas.microsoft.com/office/drawing/2014/main" id="{0BD3F741-D47D-4EC2-881B-2E4598690B14}"/>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3" name="Group 72">
            <a:extLst>
              <a:ext uri="{FF2B5EF4-FFF2-40B4-BE49-F238E27FC236}">
                <a16:creationId xmlns:a16="http://schemas.microsoft.com/office/drawing/2014/main" id="{70D91CE6-42C9-477F-9004-1E5550115F1C}"/>
              </a:ext>
            </a:extLst>
          </p:cNvPr>
          <p:cNvGrpSpPr/>
          <p:nvPr/>
        </p:nvGrpSpPr>
        <p:grpSpPr>
          <a:xfrm>
            <a:off x="3112491" y="2924829"/>
            <a:ext cx="578106" cy="578106"/>
            <a:chOff x="6571429" y="2345064"/>
            <a:chExt cx="625642" cy="625642"/>
          </a:xfrm>
          <a:solidFill>
            <a:srgbClr val="FF0000"/>
          </a:solidFill>
        </p:grpSpPr>
        <p:sp>
          <p:nvSpPr>
            <p:cNvPr id="74" name="Oval 73">
              <a:extLst>
                <a:ext uri="{FF2B5EF4-FFF2-40B4-BE49-F238E27FC236}">
                  <a16:creationId xmlns:a16="http://schemas.microsoft.com/office/drawing/2014/main" id="{1D7D2EFF-DBA1-4C5D-A83E-8AD328DA1B3F}"/>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702E7043-E227-4F8C-B050-ECA01DDD137C}"/>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6" name="Group 75">
            <a:extLst>
              <a:ext uri="{FF2B5EF4-FFF2-40B4-BE49-F238E27FC236}">
                <a16:creationId xmlns:a16="http://schemas.microsoft.com/office/drawing/2014/main" id="{CB9AE487-EEA3-48EC-B0C2-6EC600A85E4A}"/>
              </a:ext>
            </a:extLst>
          </p:cNvPr>
          <p:cNvGrpSpPr/>
          <p:nvPr/>
        </p:nvGrpSpPr>
        <p:grpSpPr>
          <a:xfrm>
            <a:off x="2396116" y="2924829"/>
            <a:ext cx="578106" cy="578106"/>
            <a:chOff x="6571429" y="2345064"/>
            <a:chExt cx="625642" cy="625642"/>
          </a:xfrm>
          <a:solidFill>
            <a:srgbClr val="FF0000"/>
          </a:solidFill>
        </p:grpSpPr>
        <p:sp>
          <p:nvSpPr>
            <p:cNvPr id="77" name="Oval 76">
              <a:extLst>
                <a:ext uri="{FF2B5EF4-FFF2-40B4-BE49-F238E27FC236}">
                  <a16:creationId xmlns:a16="http://schemas.microsoft.com/office/drawing/2014/main" id="{2809CE5A-1E32-44C9-8824-A622FB367325}"/>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8" name="TextBox 77">
              <a:extLst>
                <a:ext uri="{FF2B5EF4-FFF2-40B4-BE49-F238E27FC236}">
                  <a16:creationId xmlns:a16="http://schemas.microsoft.com/office/drawing/2014/main" id="{E029A7FB-5D79-425B-AA49-47F50D1A4EDB}"/>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9" name="Group 78">
            <a:extLst>
              <a:ext uri="{FF2B5EF4-FFF2-40B4-BE49-F238E27FC236}">
                <a16:creationId xmlns:a16="http://schemas.microsoft.com/office/drawing/2014/main" id="{78B12150-86CA-414B-9D0D-1325F994B1F3}"/>
              </a:ext>
            </a:extLst>
          </p:cNvPr>
          <p:cNvGrpSpPr/>
          <p:nvPr/>
        </p:nvGrpSpPr>
        <p:grpSpPr>
          <a:xfrm>
            <a:off x="1679741" y="2924829"/>
            <a:ext cx="578106" cy="578106"/>
            <a:chOff x="6571429" y="2345064"/>
            <a:chExt cx="625642" cy="625642"/>
          </a:xfrm>
          <a:solidFill>
            <a:srgbClr val="FF0000"/>
          </a:solidFill>
        </p:grpSpPr>
        <p:sp>
          <p:nvSpPr>
            <p:cNvPr id="80" name="Oval 79">
              <a:extLst>
                <a:ext uri="{FF2B5EF4-FFF2-40B4-BE49-F238E27FC236}">
                  <a16:creationId xmlns:a16="http://schemas.microsoft.com/office/drawing/2014/main" id="{56CBFFF9-A7E1-4E79-829F-20528F60A398}"/>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1" name="TextBox 80">
              <a:extLst>
                <a:ext uri="{FF2B5EF4-FFF2-40B4-BE49-F238E27FC236}">
                  <a16:creationId xmlns:a16="http://schemas.microsoft.com/office/drawing/2014/main" id="{4F4462DF-BAD9-42B3-8A3C-86985CCF14B3}"/>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2" name="Group 81">
            <a:extLst>
              <a:ext uri="{FF2B5EF4-FFF2-40B4-BE49-F238E27FC236}">
                <a16:creationId xmlns:a16="http://schemas.microsoft.com/office/drawing/2014/main" id="{AC7D9DE1-882A-4A15-9E90-2F31AB42A1A6}"/>
              </a:ext>
            </a:extLst>
          </p:cNvPr>
          <p:cNvGrpSpPr/>
          <p:nvPr/>
        </p:nvGrpSpPr>
        <p:grpSpPr>
          <a:xfrm>
            <a:off x="4545240" y="2212794"/>
            <a:ext cx="578106" cy="578106"/>
            <a:chOff x="6571429" y="2345064"/>
            <a:chExt cx="625642" cy="625642"/>
          </a:xfrm>
          <a:solidFill>
            <a:srgbClr val="FF0000"/>
          </a:solidFill>
        </p:grpSpPr>
        <p:sp>
          <p:nvSpPr>
            <p:cNvPr id="83" name="Oval 82">
              <a:extLst>
                <a:ext uri="{FF2B5EF4-FFF2-40B4-BE49-F238E27FC236}">
                  <a16:creationId xmlns:a16="http://schemas.microsoft.com/office/drawing/2014/main" id="{802C69A9-A551-4B48-96C1-C230E0662AB1}"/>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4" name="TextBox 83">
              <a:extLst>
                <a:ext uri="{FF2B5EF4-FFF2-40B4-BE49-F238E27FC236}">
                  <a16:creationId xmlns:a16="http://schemas.microsoft.com/office/drawing/2014/main" id="{B989923D-15C8-47DF-B6DE-EDD2C35E15BC}"/>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5" name="Group 84">
            <a:extLst>
              <a:ext uri="{FF2B5EF4-FFF2-40B4-BE49-F238E27FC236}">
                <a16:creationId xmlns:a16="http://schemas.microsoft.com/office/drawing/2014/main" id="{C943363F-14A7-4EAE-8DA8-2759ADE7736C}"/>
              </a:ext>
            </a:extLst>
          </p:cNvPr>
          <p:cNvGrpSpPr/>
          <p:nvPr/>
        </p:nvGrpSpPr>
        <p:grpSpPr>
          <a:xfrm>
            <a:off x="3828866" y="2212794"/>
            <a:ext cx="578106" cy="578106"/>
            <a:chOff x="6571429" y="2345064"/>
            <a:chExt cx="625642" cy="625642"/>
          </a:xfrm>
          <a:solidFill>
            <a:srgbClr val="FF0000"/>
          </a:solidFill>
        </p:grpSpPr>
        <p:sp>
          <p:nvSpPr>
            <p:cNvPr id="86" name="Oval 85">
              <a:extLst>
                <a:ext uri="{FF2B5EF4-FFF2-40B4-BE49-F238E27FC236}">
                  <a16:creationId xmlns:a16="http://schemas.microsoft.com/office/drawing/2014/main" id="{EF21FE34-0E2F-4D0A-9693-641F9207F038}"/>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TextBox 86">
              <a:extLst>
                <a:ext uri="{FF2B5EF4-FFF2-40B4-BE49-F238E27FC236}">
                  <a16:creationId xmlns:a16="http://schemas.microsoft.com/office/drawing/2014/main" id="{C1640BD6-F2E2-4604-9C79-481D40D4DFE5}"/>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8" name="Group 87">
            <a:extLst>
              <a:ext uri="{FF2B5EF4-FFF2-40B4-BE49-F238E27FC236}">
                <a16:creationId xmlns:a16="http://schemas.microsoft.com/office/drawing/2014/main" id="{F3782BE7-00F7-450D-BF15-6DFEA5414D8E}"/>
              </a:ext>
            </a:extLst>
          </p:cNvPr>
          <p:cNvGrpSpPr/>
          <p:nvPr/>
        </p:nvGrpSpPr>
        <p:grpSpPr>
          <a:xfrm>
            <a:off x="3112491" y="2212794"/>
            <a:ext cx="578106" cy="578106"/>
            <a:chOff x="6571429" y="2345064"/>
            <a:chExt cx="625642" cy="625642"/>
          </a:xfrm>
          <a:solidFill>
            <a:srgbClr val="FF0000"/>
          </a:solidFill>
        </p:grpSpPr>
        <p:sp>
          <p:nvSpPr>
            <p:cNvPr id="89" name="Oval 88">
              <a:extLst>
                <a:ext uri="{FF2B5EF4-FFF2-40B4-BE49-F238E27FC236}">
                  <a16:creationId xmlns:a16="http://schemas.microsoft.com/office/drawing/2014/main" id="{C60BA551-C9E2-406A-AA06-C8C1DA9C4FCC}"/>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0" name="TextBox 89">
              <a:extLst>
                <a:ext uri="{FF2B5EF4-FFF2-40B4-BE49-F238E27FC236}">
                  <a16:creationId xmlns:a16="http://schemas.microsoft.com/office/drawing/2014/main" id="{285B4008-52A0-4B0F-AD73-031F8506A0D7}"/>
                </a:ext>
              </a:extLst>
            </p:cNvPr>
            <p:cNvSpPr txBox="1"/>
            <p:nvPr/>
          </p:nvSpPr>
          <p:spPr>
            <a:xfrm>
              <a:off x="6689474"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1" name="Group 90">
            <a:extLst>
              <a:ext uri="{FF2B5EF4-FFF2-40B4-BE49-F238E27FC236}">
                <a16:creationId xmlns:a16="http://schemas.microsoft.com/office/drawing/2014/main" id="{CACA02E4-89CF-4828-AFA2-210AC3A7F3FE}"/>
              </a:ext>
            </a:extLst>
          </p:cNvPr>
          <p:cNvGrpSpPr/>
          <p:nvPr/>
        </p:nvGrpSpPr>
        <p:grpSpPr>
          <a:xfrm>
            <a:off x="2396116" y="2212794"/>
            <a:ext cx="578106" cy="578106"/>
            <a:chOff x="6571429" y="2345064"/>
            <a:chExt cx="625642" cy="625642"/>
          </a:xfrm>
          <a:solidFill>
            <a:srgbClr val="FF0000"/>
          </a:solidFill>
        </p:grpSpPr>
        <p:sp>
          <p:nvSpPr>
            <p:cNvPr id="92" name="Oval 91">
              <a:extLst>
                <a:ext uri="{FF2B5EF4-FFF2-40B4-BE49-F238E27FC236}">
                  <a16:creationId xmlns:a16="http://schemas.microsoft.com/office/drawing/2014/main" id="{5C8157F1-6741-4E9E-B138-1F847E6D8389}"/>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3" name="TextBox 92">
              <a:extLst>
                <a:ext uri="{FF2B5EF4-FFF2-40B4-BE49-F238E27FC236}">
                  <a16:creationId xmlns:a16="http://schemas.microsoft.com/office/drawing/2014/main" id="{91637D0F-DC3A-4879-AECB-F8B14DC31F7E}"/>
                </a:ext>
              </a:extLst>
            </p:cNvPr>
            <p:cNvSpPr txBox="1"/>
            <p:nvPr/>
          </p:nvSpPr>
          <p:spPr>
            <a:xfrm>
              <a:off x="6689473"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94" name="Group 93">
            <a:extLst>
              <a:ext uri="{FF2B5EF4-FFF2-40B4-BE49-F238E27FC236}">
                <a16:creationId xmlns:a16="http://schemas.microsoft.com/office/drawing/2014/main" id="{5B2605EA-8C61-4AC6-8A27-2F3D3533AAE9}"/>
              </a:ext>
            </a:extLst>
          </p:cNvPr>
          <p:cNvGrpSpPr/>
          <p:nvPr/>
        </p:nvGrpSpPr>
        <p:grpSpPr>
          <a:xfrm>
            <a:off x="1679741" y="2212794"/>
            <a:ext cx="578106" cy="578106"/>
            <a:chOff x="6571429" y="2345064"/>
            <a:chExt cx="625642" cy="625642"/>
          </a:xfrm>
          <a:solidFill>
            <a:srgbClr val="FF0000"/>
          </a:solidFill>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F57025D0-12BD-4197-998F-2B9F465B434F}"/>
                </a:ext>
              </a:extLst>
            </p:cNvPr>
            <p:cNvSpPr txBox="1"/>
            <p:nvPr/>
          </p:nvSpPr>
          <p:spPr>
            <a:xfrm>
              <a:off x="6689473" y="2414880"/>
              <a:ext cx="369862"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sp>
        <p:nvSpPr>
          <p:cNvPr id="43" name="TextBox 42">
            <a:extLst>
              <a:ext uri="{FF2B5EF4-FFF2-40B4-BE49-F238E27FC236}">
                <a16:creationId xmlns:a16="http://schemas.microsoft.com/office/drawing/2014/main" id="{04D4E3B6-41D9-4956-A161-7DD3535CC645}"/>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44" name="Content Placeholder 2">
            <a:extLst>
              <a:ext uri="{FF2B5EF4-FFF2-40B4-BE49-F238E27FC236}">
                <a16:creationId xmlns:a16="http://schemas.microsoft.com/office/drawing/2014/main" id="{A3EDAA78-6754-4CAA-8DA6-01EF2550A28B}"/>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 to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ones are equivalent to10?</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45" name="TextBox 19">
            <a:extLst>
              <a:ext uri="{FF2B5EF4-FFF2-40B4-BE49-F238E27FC236}">
                <a16:creationId xmlns:a16="http://schemas.microsoft.com/office/drawing/2014/main" id="{3D492F32-B09C-4D0B-828E-69709E057B8F}"/>
              </a:ext>
            </a:extLst>
          </p:cNvPr>
          <p:cNvSpPr txBox="1"/>
          <p:nvPr/>
        </p:nvSpPr>
        <p:spPr>
          <a:xfrm>
            <a:off x="6094578" y="3220172"/>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ones are equivalent to</a:t>
            </a:r>
            <a:r>
              <a:rPr kumimoji="0" lang="en-GB" sz="2000" b="0" i="1" u="none" strike="noStrike" kern="1200" cap="none" spc="0" normalizeH="0" noProof="0" dirty="0">
                <a:ln>
                  <a:noFill/>
                </a:ln>
                <a:solidFill>
                  <a:srgbClr val="585858"/>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a:t>
            </a:r>
          </a:p>
        </p:txBody>
      </p:sp>
    </p:spTree>
    <p:custDataLst>
      <p:tags r:id="rId1"/>
    </p:custDataLst>
    <p:extLst>
      <p:ext uri="{BB962C8B-B14F-4D97-AF65-F5344CB8AC3E}">
        <p14:creationId xmlns:p14="http://schemas.microsoft.com/office/powerpoint/2010/main" val="780352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par>
                                <p:cTn id="52" presetID="26" presetClass="emph" presetSubtype="0" fill="hold" nodeType="withEffect">
                                  <p:stCondLst>
                                    <p:cond delay="0"/>
                                  </p:stCondLst>
                                  <p:childTnLst>
                                    <p:animEffect transition="out" filter="fade">
                                      <p:cBhvr>
                                        <p:cTn id="53" dur="500" tmFilter="0, 0; .2, .5; .8, .5; 1, 0"/>
                                        <p:tgtEl>
                                          <p:spTgt spid="7"/>
                                        </p:tgtEl>
                                      </p:cBhvr>
                                    </p:animEffect>
                                    <p:animScale>
                                      <p:cBhvr>
                                        <p:cTn id="54" dur="250" autoRev="1" fill="hold"/>
                                        <p:tgtEl>
                                          <p:spTgt spid="7"/>
                                        </p:tgtEl>
                                      </p:cBhvr>
                                      <p:by x="105000" y="105000"/>
                                    </p:animScale>
                                  </p:childTnLst>
                                </p:cTn>
                              </p:par>
                              <p:par>
                                <p:cTn id="55" presetID="26" presetClass="emph" presetSubtype="0" fill="hold" nodeType="withEffect">
                                  <p:stCondLst>
                                    <p:cond delay="0"/>
                                  </p:stCondLst>
                                  <p:childTnLst>
                                    <p:animEffect transition="out" filter="fade">
                                      <p:cBhvr>
                                        <p:cTn id="56" dur="500" tmFilter="0, 0; .2, .5; .8, .5; 1, 0"/>
                                        <p:tgtEl>
                                          <p:spTgt spid="94"/>
                                        </p:tgtEl>
                                      </p:cBhvr>
                                    </p:animEffect>
                                    <p:animScale>
                                      <p:cBhvr>
                                        <p:cTn id="57" dur="250" autoRev="1" fill="hold"/>
                                        <p:tgtEl>
                                          <p:spTgt spid="94"/>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91"/>
                                        </p:tgtEl>
                                      </p:cBhvr>
                                    </p:animEffect>
                                    <p:animScale>
                                      <p:cBhvr>
                                        <p:cTn id="60" dur="250" autoRev="1" fill="hold"/>
                                        <p:tgtEl>
                                          <p:spTgt spid="91"/>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88"/>
                                        </p:tgtEl>
                                      </p:cBhvr>
                                    </p:animEffect>
                                    <p:animScale>
                                      <p:cBhvr>
                                        <p:cTn id="63" dur="250" autoRev="1" fill="hold"/>
                                        <p:tgtEl>
                                          <p:spTgt spid="88"/>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85"/>
                                        </p:tgtEl>
                                      </p:cBhvr>
                                    </p:animEffect>
                                    <p:animScale>
                                      <p:cBhvr>
                                        <p:cTn id="66" dur="250" autoRev="1" fill="hold"/>
                                        <p:tgtEl>
                                          <p:spTgt spid="85"/>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82"/>
                                        </p:tgtEl>
                                      </p:cBhvr>
                                    </p:animEffect>
                                    <p:animScale>
                                      <p:cBhvr>
                                        <p:cTn id="69" dur="250" autoRev="1" fill="hold"/>
                                        <p:tgtEl>
                                          <p:spTgt spid="82"/>
                                        </p:tgtEl>
                                      </p:cBhvr>
                                      <p:by x="105000" y="105000"/>
                                    </p:animScale>
                                  </p:childTnLst>
                                </p:cTn>
                              </p:par>
                              <p:par>
                                <p:cTn id="70" presetID="26" presetClass="emph" presetSubtype="0" fill="hold" nodeType="withEffect">
                                  <p:stCondLst>
                                    <p:cond delay="0"/>
                                  </p:stCondLst>
                                  <p:childTnLst>
                                    <p:animEffect transition="out" filter="fade">
                                      <p:cBhvr>
                                        <p:cTn id="71" dur="500" tmFilter="0, 0; .2, .5; .8, .5; 1, 0"/>
                                        <p:tgtEl>
                                          <p:spTgt spid="79"/>
                                        </p:tgtEl>
                                      </p:cBhvr>
                                    </p:animEffect>
                                    <p:animScale>
                                      <p:cBhvr>
                                        <p:cTn id="72" dur="250" autoRev="1" fill="hold"/>
                                        <p:tgtEl>
                                          <p:spTgt spid="79"/>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76"/>
                                        </p:tgtEl>
                                      </p:cBhvr>
                                    </p:animEffect>
                                    <p:animScale>
                                      <p:cBhvr>
                                        <p:cTn id="75" dur="250" autoRev="1" fill="hold"/>
                                        <p:tgtEl>
                                          <p:spTgt spid="76"/>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73"/>
                                        </p:tgtEl>
                                      </p:cBhvr>
                                    </p:animEffect>
                                    <p:animScale>
                                      <p:cBhvr>
                                        <p:cTn id="78" dur="250" autoRev="1" fill="hold"/>
                                        <p:tgtEl>
                                          <p:spTgt spid="73"/>
                                        </p:tgtEl>
                                      </p:cBhvr>
                                      <p:by x="105000" y="105000"/>
                                    </p:animScale>
                                  </p:childTnLst>
                                </p:cTn>
                              </p:par>
                              <p:par>
                                <p:cTn id="79" presetID="26" presetClass="emph" presetSubtype="0" fill="hold" nodeType="withEffect">
                                  <p:stCondLst>
                                    <p:cond delay="0"/>
                                  </p:stCondLst>
                                  <p:childTnLst>
                                    <p:animEffect transition="out" filter="fade">
                                      <p:cBhvr>
                                        <p:cTn id="80" dur="500" tmFilter="0, 0; .2, .5; .8, .5; 1, 0"/>
                                        <p:tgtEl>
                                          <p:spTgt spid="70"/>
                                        </p:tgtEl>
                                      </p:cBhvr>
                                    </p:animEffect>
                                    <p:animScale>
                                      <p:cBhvr>
                                        <p:cTn id="81" dur="250" autoRev="1" fill="hold"/>
                                        <p:tgtEl>
                                          <p:spTgt spid="70"/>
                                        </p:tgtEl>
                                      </p:cBhvr>
                                      <p:by x="105000" y="105000"/>
                                    </p:animScale>
                                  </p:childTnLst>
                                </p:cTn>
                              </p:par>
                              <p:par>
                                <p:cTn id="82" presetID="26" presetClass="emph" presetSubtype="0" fill="hold" nodeType="withEffect">
                                  <p:stCondLst>
                                    <p:cond delay="0"/>
                                  </p:stCondLst>
                                  <p:childTnLst>
                                    <p:animEffect transition="out" filter="fade">
                                      <p:cBhvr>
                                        <p:cTn id="83" dur="500" tmFilter="0, 0; .2, .5; .8, .5; 1, 0"/>
                                        <p:tgtEl>
                                          <p:spTgt spid="26"/>
                                        </p:tgtEl>
                                      </p:cBhvr>
                                    </p:animEffect>
                                    <p:animScale>
                                      <p:cBhvr>
                                        <p:cTn id="84" dur="250" autoRev="1" fill="hold"/>
                                        <p:tgtEl>
                                          <p:spTgt spid="26"/>
                                        </p:tgtEl>
                                      </p:cBhvr>
                                      <p:by x="105000" y="105000"/>
                                    </p:animScale>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4">
                                            <p:txEl>
                                              <p:pRg st="2" end="2"/>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08667BF-5392-4188-8989-69559B8CCB62}"/>
              </a:ext>
            </a:extLst>
          </p:cNvPr>
          <p:cNvGrpSpPr/>
          <p:nvPr/>
        </p:nvGrpSpPr>
        <p:grpSpPr>
          <a:xfrm rot="5400000">
            <a:off x="2682097" y="1067738"/>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241B41DA-D7A0-414E-8408-3FD2393E3AC8}"/>
              </a:ext>
            </a:extLst>
          </p:cNvPr>
          <p:cNvGrpSpPr/>
          <p:nvPr/>
        </p:nvGrpSpPr>
        <p:grpSpPr>
          <a:xfrm>
            <a:off x="4545240" y="2924829"/>
            <a:ext cx="578106" cy="578106"/>
            <a:chOff x="6571429" y="2345064"/>
            <a:chExt cx="625642" cy="625642"/>
          </a:xfrm>
        </p:grpSpPr>
        <p:sp>
          <p:nvSpPr>
            <p:cNvPr id="27" name="Oval 26">
              <a:extLst>
                <a:ext uri="{FF2B5EF4-FFF2-40B4-BE49-F238E27FC236}">
                  <a16:creationId xmlns:a16="http://schemas.microsoft.com/office/drawing/2014/main" id="{36FC39C3-D9A9-4052-8F32-80955A70D30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TextBox 27">
              <a:extLst>
                <a:ext uri="{FF2B5EF4-FFF2-40B4-BE49-F238E27FC236}">
                  <a16:creationId xmlns:a16="http://schemas.microsoft.com/office/drawing/2014/main" id="{681B4E65-D265-4FF4-998C-8F2464725B67}"/>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70" name="Group 69">
            <a:extLst>
              <a:ext uri="{FF2B5EF4-FFF2-40B4-BE49-F238E27FC236}">
                <a16:creationId xmlns:a16="http://schemas.microsoft.com/office/drawing/2014/main" id="{01DE67FE-A427-4346-9DD7-AD7B085A5972}"/>
              </a:ext>
            </a:extLst>
          </p:cNvPr>
          <p:cNvGrpSpPr/>
          <p:nvPr/>
        </p:nvGrpSpPr>
        <p:grpSpPr>
          <a:xfrm>
            <a:off x="3828866" y="2924829"/>
            <a:ext cx="578106" cy="578106"/>
            <a:chOff x="6571429" y="2345064"/>
            <a:chExt cx="625642" cy="625642"/>
          </a:xfrm>
        </p:grpSpPr>
        <p:sp>
          <p:nvSpPr>
            <p:cNvPr id="71" name="Oval 70">
              <a:extLst>
                <a:ext uri="{FF2B5EF4-FFF2-40B4-BE49-F238E27FC236}">
                  <a16:creationId xmlns:a16="http://schemas.microsoft.com/office/drawing/2014/main" id="{30C59593-3474-436B-A8D0-74B5466A8E2E}"/>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2" name="TextBox 71">
              <a:extLst>
                <a:ext uri="{FF2B5EF4-FFF2-40B4-BE49-F238E27FC236}">
                  <a16:creationId xmlns:a16="http://schemas.microsoft.com/office/drawing/2014/main" id="{0BD3F741-D47D-4EC2-881B-2E4598690B14}"/>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3" name="Group 72">
            <a:extLst>
              <a:ext uri="{FF2B5EF4-FFF2-40B4-BE49-F238E27FC236}">
                <a16:creationId xmlns:a16="http://schemas.microsoft.com/office/drawing/2014/main" id="{70D91CE6-42C9-477F-9004-1E5550115F1C}"/>
              </a:ext>
            </a:extLst>
          </p:cNvPr>
          <p:cNvGrpSpPr/>
          <p:nvPr/>
        </p:nvGrpSpPr>
        <p:grpSpPr>
          <a:xfrm>
            <a:off x="3112491" y="2924829"/>
            <a:ext cx="578106" cy="578106"/>
            <a:chOff x="6571429" y="2345064"/>
            <a:chExt cx="625642" cy="625642"/>
          </a:xfrm>
        </p:grpSpPr>
        <p:sp>
          <p:nvSpPr>
            <p:cNvPr id="74" name="Oval 73">
              <a:extLst>
                <a:ext uri="{FF2B5EF4-FFF2-40B4-BE49-F238E27FC236}">
                  <a16:creationId xmlns:a16="http://schemas.microsoft.com/office/drawing/2014/main" id="{1D7D2EFF-DBA1-4C5D-A83E-8AD328DA1B3F}"/>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702E7043-E227-4F8C-B050-ECA01DDD137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6" name="Group 75">
            <a:extLst>
              <a:ext uri="{FF2B5EF4-FFF2-40B4-BE49-F238E27FC236}">
                <a16:creationId xmlns:a16="http://schemas.microsoft.com/office/drawing/2014/main" id="{CB9AE487-EEA3-48EC-B0C2-6EC600A85E4A}"/>
              </a:ext>
            </a:extLst>
          </p:cNvPr>
          <p:cNvGrpSpPr/>
          <p:nvPr/>
        </p:nvGrpSpPr>
        <p:grpSpPr>
          <a:xfrm>
            <a:off x="2396116" y="2924829"/>
            <a:ext cx="578106" cy="578106"/>
            <a:chOff x="6571429" y="2345064"/>
            <a:chExt cx="625642" cy="625642"/>
          </a:xfrm>
        </p:grpSpPr>
        <p:sp>
          <p:nvSpPr>
            <p:cNvPr id="77" name="Oval 76">
              <a:extLst>
                <a:ext uri="{FF2B5EF4-FFF2-40B4-BE49-F238E27FC236}">
                  <a16:creationId xmlns:a16="http://schemas.microsoft.com/office/drawing/2014/main" id="{2809CE5A-1E32-44C9-8824-A622FB367325}"/>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8" name="TextBox 77">
              <a:extLst>
                <a:ext uri="{FF2B5EF4-FFF2-40B4-BE49-F238E27FC236}">
                  <a16:creationId xmlns:a16="http://schemas.microsoft.com/office/drawing/2014/main" id="{E029A7FB-5D79-425B-AA49-47F50D1A4EDB}"/>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9" name="Group 78">
            <a:extLst>
              <a:ext uri="{FF2B5EF4-FFF2-40B4-BE49-F238E27FC236}">
                <a16:creationId xmlns:a16="http://schemas.microsoft.com/office/drawing/2014/main" id="{78B12150-86CA-414B-9D0D-1325F994B1F3}"/>
              </a:ext>
            </a:extLst>
          </p:cNvPr>
          <p:cNvGrpSpPr/>
          <p:nvPr/>
        </p:nvGrpSpPr>
        <p:grpSpPr>
          <a:xfrm>
            <a:off x="1679741" y="2924829"/>
            <a:ext cx="578106" cy="578106"/>
            <a:chOff x="6571429" y="2345064"/>
            <a:chExt cx="625642" cy="625642"/>
          </a:xfrm>
        </p:grpSpPr>
        <p:sp>
          <p:nvSpPr>
            <p:cNvPr id="80" name="Oval 79">
              <a:extLst>
                <a:ext uri="{FF2B5EF4-FFF2-40B4-BE49-F238E27FC236}">
                  <a16:creationId xmlns:a16="http://schemas.microsoft.com/office/drawing/2014/main" id="{56CBFFF9-A7E1-4E79-829F-20528F60A39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1" name="TextBox 80">
              <a:extLst>
                <a:ext uri="{FF2B5EF4-FFF2-40B4-BE49-F238E27FC236}">
                  <a16:creationId xmlns:a16="http://schemas.microsoft.com/office/drawing/2014/main" id="{4F4462DF-BAD9-42B3-8A3C-86985CCF14B3}"/>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2" name="Group 81">
            <a:extLst>
              <a:ext uri="{FF2B5EF4-FFF2-40B4-BE49-F238E27FC236}">
                <a16:creationId xmlns:a16="http://schemas.microsoft.com/office/drawing/2014/main" id="{AC7D9DE1-882A-4A15-9E90-2F31AB42A1A6}"/>
              </a:ext>
            </a:extLst>
          </p:cNvPr>
          <p:cNvGrpSpPr/>
          <p:nvPr/>
        </p:nvGrpSpPr>
        <p:grpSpPr>
          <a:xfrm>
            <a:off x="4545240" y="2212794"/>
            <a:ext cx="578106" cy="578106"/>
            <a:chOff x="6571429" y="2345064"/>
            <a:chExt cx="625642" cy="625642"/>
          </a:xfrm>
        </p:grpSpPr>
        <p:sp>
          <p:nvSpPr>
            <p:cNvPr id="83" name="Oval 82">
              <a:extLst>
                <a:ext uri="{FF2B5EF4-FFF2-40B4-BE49-F238E27FC236}">
                  <a16:creationId xmlns:a16="http://schemas.microsoft.com/office/drawing/2014/main" id="{802C69A9-A551-4B48-96C1-C230E0662AB1}"/>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4" name="TextBox 83">
              <a:extLst>
                <a:ext uri="{FF2B5EF4-FFF2-40B4-BE49-F238E27FC236}">
                  <a16:creationId xmlns:a16="http://schemas.microsoft.com/office/drawing/2014/main" id="{B989923D-15C8-47DF-B6DE-EDD2C35E15BC}"/>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5" name="Group 84">
            <a:extLst>
              <a:ext uri="{FF2B5EF4-FFF2-40B4-BE49-F238E27FC236}">
                <a16:creationId xmlns:a16="http://schemas.microsoft.com/office/drawing/2014/main" id="{C943363F-14A7-4EAE-8DA8-2759ADE7736C}"/>
              </a:ext>
            </a:extLst>
          </p:cNvPr>
          <p:cNvGrpSpPr/>
          <p:nvPr/>
        </p:nvGrpSpPr>
        <p:grpSpPr>
          <a:xfrm>
            <a:off x="3828866" y="2212794"/>
            <a:ext cx="578106" cy="578106"/>
            <a:chOff x="6571429" y="2345064"/>
            <a:chExt cx="625642" cy="625642"/>
          </a:xfrm>
        </p:grpSpPr>
        <p:sp>
          <p:nvSpPr>
            <p:cNvPr id="86" name="Oval 85">
              <a:extLst>
                <a:ext uri="{FF2B5EF4-FFF2-40B4-BE49-F238E27FC236}">
                  <a16:creationId xmlns:a16="http://schemas.microsoft.com/office/drawing/2014/main" id="{EF21FE34-0E2F-4D0A-9693-641F9207F038}"/>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TextBox 86">
              <a:extLst>
                <a:ext uri="{FF2B5EF4-FFF2-40B4-BE49-F238E27FC236}">
                  <a16:creationId xmlns:a16="http://schemas.microsoft.com/office/drawing/2014/main" id="{C1640BD6-F2E2-4604-9C79-481D40D4DFE5}"/>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8" name="Group 87">
            <a:extLst>
              <a:ext uri="{FF2B5EF4-FFF2-40B4-BE49-F238E27FC236}">
                <a16:creationId xmlns:a16="http://schemas.microsoft.com/office/drawing/2014/main" id="{F3782BE7-00F7-450D-BF15-6DFEA5414D8E}"/>
              </a:ext>
            </a:extLst>
          </p:cNvPr>
          <p:cNvGrpSpPr/>
          <p:nvPr/>
        </p:nvGrpSpPr>
        <p:grpSpPr>
          <a:xfrm>
            <a:off x="3112491" y="2212794"/>
            <a:ext cx="578106" cy="578106"/>
            <a:chOff x="6571429" y="2345064"/>
            <a:chExt cx="625642" cy="625642"/>
          </a:xfrm>
        </p:grpSpPr>
        <p:sp>
          <p:nvSpPr>
            <p:cNvPr id="89" name="Oval 88">
              <a:extLst>
                <a:ext uri="{FF2B5EF4-FFF2-40B4-BE49-F238E27FC236}">
                  <a16:creationId xmlns:a16="http://schemas.microsoft.com/office/drawing/2014/main" id="{C60BA551-C9E2-406A-AA06-C8C1DA9C4FCC}"/>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0" name="TextBox 89">
              <a:extLst>
                <a:ext uri="{FF2B5EF4-FFF2-40B4-BE49-F238E27FC236}">
                  <a16:creationId xmlns:a16="http://schemas.microsoft.com/office/drawing/2014/main" id="{285B4008-52A0-4B0F-AD73-031F8506A0D7}"/>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1" name="Group 90">
            <a:extLst>
              <a:ext uri="{FF2B5EF4-FFF2-40B4-BE49-F238E27FC236}">
                <a16:creationId xmlns:a16="http://schemas.microsoft.com/office/drawing/2014/main" id="{CACA02E4-89CF-4828-AFA2-210AC3A7F3FE}"/>
              </a:ext>
            </a:extLst>
          </p:cNvPr>
          <p:cNvGrpSpPr/>
          <p:nvPr/>
        </p:nvGrpSpPr>
        <p:grpSpPr>
          <a:xfrm>
            <a:off x="2396116" y="2212794"/>
            <a:ext cx="578106" cy="578106"/>
            <a:chOff x="6571429" y="2345064"/>
            <a:chExt cx="625642" cy="625642"/>
          </a:xfrm>
        </p:grpSpPr>
        <p:sp>
          <p:nvSpPr>
            <p:cNvPr id="92" name="Oval 91">
              <a:extLst>
                <a:ext uri="{FF2B5EF4-FFF2-40B4-BE49-F238E27FC236}">
                  <a16:creationId xmlns:a16="http://schemas.microsoft.com/office/drawing/2014/main" id="{5C8157F1-6741-4E9E-B138-1F847E6D8389}"/>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3" name="TextBox 92">
              <a:extLst>
                <a:ext uri="{FF2B5EF4-FFF2-40B4-BE49-F238E27FC236}">
                  <a16:creationId xmlns:a16="http://schemas.microsoft.com/office/drawing/2014/main" id="{91637D0F-DC3A-4879-AECB-F8B14DC31F7E}"/>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4" name="Group 93">
            <a:extLst>
              <a:ext uri="{FF2B5EF4-FFF2-40B4-BE49-F238E27FC236}">
                <a16:creationId xmlns:a16="http://schemas.microsoft.com/office/drawing/2014/main" id="{5B2605EA-8C61-4AC6-8A27-2F3D3533AAE9}"/>
              </a:ext>
            </a:extLst>
          </p:cNvPr>
          <p:cNvGrpSpPr/>
          <p:nvPr/>
        </p:nvGrpSpPr>
        <p:grpSpPr>
          <a:xfrm>
            <a:off x="1679741" y="2212794"/>
            <a:ext cx="578106" cy="578106"/>
            <a:chOff x="6571429" y="2345064"/>
            <a:chExt cx="625642"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F57025D0-12BD-4197-998F-2B9F465B434F}"/>
                </a:ext>
              </a:extLst>
            </p:cNvPr>
            <p:cNvSpPr txBox="1"/>
            <p:nvPr/>
          </p:nvSpPr>
          <p:spPr>
            <a:xfrm>
              <a:off x="6604467" y="2414880"/>
              <a:ext cx="539874" cy="466318"/>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43" name="TextBox 42">
            <a:extLst>
              <a:ext uri="{FF2B5EF4-FFF2-40B4-BE49-F238E27FC236}">
                <a16:creationId xmlns:a16="http://schemas.microsoft.com/office/drawing/2014/main" id="{9FB19A08-542E-4804-9519-C91AFDB59310}"/>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44" name="Content Placeholder 2">
            <a:extLst>
              <a:ext uri="{FF2B5EF4-FFF2-40B4-BE49-F238E27FC236}">
                <a16:creationId xmlns:a16="http://schemas.microsoft.com/office/drawing/2014/main" id="{841B6984-A78A-434D-BBB3-4C37B3D90821}"/>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10 to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tens are equivalent to 100?</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45" name="TextBox 19">
            <a:extLst>
              <a:ext uri="{FF2B5EF4-FFF2-40B4-BE49-F238E27FC236}">
                <a16:creationId xmlns:a16="http://schemas.microsoft.com/office/drawing/2014/main" id="{C05B91E1-3253-4177-9FDC-86B59B155C3B}"/>
              </a:ext>
            </a:extLst>
          </p:cNvPr>
          <p:cNvSpPr txBox="1"/>
          <p:nvPr/>
        </p:nvSpPr>
        <p:spPr>
          <a:xfrm>
            <a:off x="6106948" y="3535188"/>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tens are equivalent to 100.</a:t>
            </a:r>
          </a:p>
        </p:txBody>
      </p:sp>
    </p:spTree>
    <p:custDataLst>
      <p:tags r:id="rId1"/>
    </p:custDataLst>
    <p:extLst>
      <p:ext uri="{BB962C8B-B14F-4D97-AF65-F5344CB8AC3E}">
        <p14:creationId xmlns:p14="http://schemas.microsoft.com/office/powerpoint/2010/main" val="243216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par>
                                <p:cTn id="52" presetID="26" presetClass="emph" presetSubtype="0" fill="hold" nodeType="withEffect">
                                  <p:stCondLst>
                                    <p:cond delay="0"/>
                                  </p:stCondLst>
                                  <p:childTnLst>
                                    <p:animEffect transition="out" filter="fade">
                                      <p:cBhvr>
                                        <p:cTn id="53" dur="500" tmFilter="0, 0; .2, .5; .8, .5; 1, 0"/>
                                        <p:tgtEl>
                                          <p:spTgt spid="7"/>
                                        </p:tgtEl>
                                      </p:cBhvr>
                                    </p:animEffect>
                                    <p:animScale>
                                      <p:cBhvr>
                                        <p:cTn id="54" dur="250" autoRev="1" fill="hold"/>
                                        <p:tgtEl>
                                          <p:spTgt spid="7"/>
                                        </p:tgtEl>
                                      </p:cBhvr>
                                      <p:by x="105000" y="105000"/>
                                    </p:animScale>
                                  </p:childTnLst>
                                </p:cTn>
                              </p:par>
                              <p:par>
                                <p:cTn id="55" presetID="26" presetClass="emph" presetSubtype="0" fill="hold" nodeType="withEffect">
                                  <p:stCondLst>
                                    <p:cond delay="0"/>
                                  </p:stCondLst>
                                  <p:childTnLst>
                                    <p:animEffect transition="out" filter="fade">
                                      <p:cBhvr>
                                        <p:cTn id="56" dur="500" tmFilter="0, 0; .2, .5; .8, .5; 1, 0"/>
                                        <p:tgtEl>
                                          <p:spTgt spid="94"/>
                                        </p:tgtEl>
                                      </p:cBhvr>
                                    </p:animEffect>
                                    <p:animScale>
                                      <p:cBhvr>
                                        <p:cTn id="57" dur="250" autoRev="1" fill="hold"/>
                                        <p:tgtEl>
                                          <p:spTgt spid="94"/>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91"/>
                                        </p:tgtEl>
                                      </p:cBhvr>
                                    </p:animEffect>
                                    <p:animScale>
                                      <p:cBhvr>
                                        <p:cTn id="60" dur="250" autoRev="1" fill="hold"/>
                                        <p:tgtEl>
                                          <p:spTgt spid="91"/>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88"/>
                                        </p:tgtEl>
                                      </p:cBhvr>
                                    </p:animEffect>
                                    <p:animScale>
                                      <p:cBhvr>
                                        <p:cTn id="63" dur="250" autoRev="1" fill="hold"/>
                                        <p:tgtEl>
                                          <p:spTgt spid="88"/>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85"/>
                                        </p:tgtEl>
                                      </p:cBhvr>
                                    </p:animEffect>
                                    <p:animScale>
                                      <p:cBhvr>
                                        <p:cTn id="66" dur="250" autoRev="1" fill="hold"/>
                                        <p:tgtEl>
                                          <p:spTgt spid="85"/>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82"/>
                                        </p:tgtEl>
                                      </p:cBhvr>
                                    </p:animEffect>
                                    <p:animScale>
                                      <p:cBhvr>
                                        <p:cTn id="69" dur="250" autoRev="1" fill="hold"/>
                                        <p:tgtEl>
                                          <p:spTgt spid="82"/>
                                        </p:tgtEl>
                                      </p:cBhvr>
                                      <p:by x="105000" y="105000"/>
                                    </p:animScale>
                                  </p:childTnLst>
                                </p:cTn>
                              </p:par>
                              <p:par>
                                <p:cTn id="70" presetID="26" presetClass="emph" presetSubtype="0" fill="hold" nodeType="withEffect">
                                  <p:stCondLst>
                                    <p:cond delay="0"/>
                                  </p:stCondLst>
                                  <p:childTnLst>
                                    <p:animEffect transition="out" filter="fade">
                                      <p:cBhvr>
                                        <p:cTn id="71" dur="500" tmFilter="0, 0; .2, .5; .8, .5; 1, 0"/>
                                        <p:tgtEl>
                                          <p:spTgt spid="79"/>
                                        </p:tgtEl>
                                      </p:cBhvr>
                                    </p:animEffect>
                                    <p:animScale>
                                      <p:cBhvr>
                                        <p:cTn id="72" dur="250" autoRev="1" fill="hold"/>
                                        <p:tgtEl>
                                          <p:spTgt spid="79"/>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76"/>
                                        </p:tgtEl>
                                      </p:cBhvr>
                                    </p:animEffect>
                                    <p:animScale>
                                      <p:cBhvr>
                                        <p:cTn id="75" dur="250" autoRev="1" fill="hold"/>
                                        <p:tgtEl>
                                          <p:spTgt spid="76"/>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73"/>
                                        </p:tgtEl>
                                      </p:cBhvr>
                                    </p:animEffect>
                                    <p:animScale>
                                      <p:cBhvr>
                                        <p:cTn id="78" dur="250" autoRev="1" fill="hold"/>
                                        <p:tgtEl>
                                          <p:spTgt spid="73"/>
                                        </p:tgtEl>
                                      </p:cBhvr>
                                      <p:by x="105000" y="105000"/>
                                    </p:animScale>
                                  </p:childTnLst>
                                </p:cTn>
                              </p:par>
                              <p:par>
                                <p:cTn id="79" presetID="26" presetClass="emph" presetSubtype="0" fill="hold" nodeType="withEffect">
                                  <p:stCondLst>
                                    <p:cond delay="0"/>
                                  </p:stCondLst>
                                  <p:childTnLst>
                                    <p:animEffect transition="out" filter="fade">
                                      <p:cBhvr>
                                        <p:cTn id="80" dur="500" tmFilter="0, 0; .2, .5; .8, .5; 1, 0"/>
                                        <p:tgtEl>
                                          <p:spTgt spid="70"/>
                                        </p:tgtEl>
                                      </p:cBhvr>
                                    </p:animEffect>
                                    <p:animScale>
                                      <p:cBhvr>
                                        <p:cTn id="81" dur="250" autoRev="1" fill="hold"/>
                                        <p:tgtEl>
                                          <p:spTgt spid="70"/>
                                        </p:tgtEl>
                                      </p:cBhvr>
                                      <p:by x="105000" y="105000"/>
                                    </p:animScale>
                                  </p:childTnLst>
                                </p:cTn>
                              </p:par>
                              <p:par>
                                <p:cTn id="82" presetID="26" presetClass="emph" presetSubtype="0" fill="hold" nodeType="withEffect">
                                  <p:stCondLst>
                                    <p:cond delay="0"/>
                                  </p:stCondLst>
                                  <p:childTnLst>
                                    <p:animEffect transition="out" filter="fade">
                                      <p:cBhvr>
                                        <p:cTn id="83" dur="500" tmFilter="0, 0; .2, .5; .8, .5; 1, 0"/>
                                        <p:tgtEl>
                                          <p:spTgt spid="26"/>
                                        </p:tgtEl>
                                      </p:cBhvr>
                                    </p:animEffect>
                                    <p:animScale>
                                      <p:cBhvr>
                                        <p:cTn id="84" dur="250" autoRev="1" fill="hold"/>
                                        <p:tgtEl>
                                          <p:spTgt spid="26"/>
                                        </p:tgtEl>
                                      </p:cBhvr>
                                      <p:by x="105000" y="105000"/>
                                    </p:animScale>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44">
                                            <p:txEl>
                                              <p:pRg st="2" end="2"/>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F8C1A-ADEA-46A0-A8C5-87553421A837}"/>
              </a:ext>
            </a:extLst>
          </p:cNvPr>
          <p:cNvSpPr>
            <a:spLocks noGrp="1"/>
          </p:cNvSpPr>
          <p:nvPr>
            <p:ph type="title"/>
          </p:nvPr>
        </p:nvSpPr>
        <p:spPr/>
        <p:txBody>
          <a:bodyPr/>
          <a:lstStyle/>
          <a:p>
            <a:r>
              <a:rPr lang="en-GB" dirty="0"/>
              <a:t>6NPV-1 Powers of 10</a:t>
            </a:r>
          </a:p>
        </p:txBody>
      </p:sp>
      <p:pic>
        <p:nvPicPr>
          <p:cNvPr id="4" name="Picture 3" descr="A picture containing sitting, indoor, window, looking&#10;&#10;Description automatically generated">
            <a:extLst>
              <a:ext uri="{FF2B5EF4-FFF2-40B4-BE49-F238E27FC236}">
                <a16:creationId xmlns:a16="http://schemas.microsoft.com/office/drawing/2014/main" id="{65219C85-BC2A-47CE-93FF-97BE327EF1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438" y="2133600"/>
            <a:ext cx="3582165"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picture containing drawing&#10;&#10;Description automatically generated">
            <a:extLst>
              <a:ext uri="{FF2B5EF4-FFF2-40B4-BE49-F238E27FC236}">
                <a16:creationId xmlns:a16="http://schemas.microsoft.com/office/drawing/2014/main" id="{9497E7C5-5915-4ED2-A783-0372EEFCBA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7599" y="2177598"/>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drawing&#10;&#10;Description automatically generated">
            <a:extLst>
              <a:ext uri="{FF2B5EF4-FFF2-40B4-BE49-F238E27FC236}">
                <a16:creationId xmlns:a16="http://schemas.microsoft.com/office/drawing/2014/main" id="{7112D2ED-AFEE-48CC-8DA9-78784E3773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9349" y="2178884"/>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rawing&#10;&#10;Description automatically generated">
            <a:extLst>
              <a:ext uri="{FF2B5EF4-FFF2-40B4-BE49-F238E27FC236}">
                <a16:creationId xmlns:a16="http://schemas.microsoft.com/office/drawing/2014/main" id="{93640B5F-CBD0-4289-A97D-291A6723D8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611" y="2180326"/>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picture containing drawing&#10;&#10;Description automatically generated">
            <a:extLst>
              <a:ext uri="{FF2B5EF4-FFF2-40B4-BE49-F238E27FC236}">
                <a16:creationId xmlns:a16="http://schemas.microsoft.com/office/drawing/2014/main" id="{67BD4C6C-EF71-4DED-A24B-F9B8458239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7972" y="2178884"/>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drawing&#10;&#10;Description automatically generated">
            <a:extLst>
              <a:ext uri="{FF2B5EF4-FFF2-40B4-BE49-F238E27FC236}">
                <a16:creationId xmlns:a16="http://schemas.microsoft.com/office/drawing/2014/main" id="{258DAB2E-9712-42D8-A438-E69925229C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8756" y="2181612"/>
            <a:ext cx="621738"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drawing&#10;&#10;Description automatically generated">
            <a:extLst>
              <a:ext uri="{FF2B5EF4-FFF2-40B4-BE49-F238E27FC236}">
                <a16:creationId xmlns:a16="http://schemas.microsoft.com/office/drawing/2014/main" id="{196C150F-2D29-46CE-A1D2-9AF04FF175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8885" y="2895993"/>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drawing&#10;&#10;Description automatically generated">
            <a:extLst>
              <a:ext uri="{FF2B5EF4-FFF2-40B4-BE49-F238E27FC236}">
                <a16:creationId xmlns:a16="http://schemas.microsoft.com/office/drawing/2014/main" id="{11AEE150-05C7-4DA1-B8DC-0D33D9A63B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7746" y="2895993"/>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drawing&#10;&#10;Description automatically generated">
            <a:extLst>
              <a:ext uri="{FF2B5EF4-FFF2-40B4-BE49-F238E27FC236}">
                <a16:creationId xmlns:a16="http://schemas.microsoft.com/office/drawing/2014/main" id="{6D832D4D-FFF8-4D0B-97DE-A530672E26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611" y="2898419"/>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picture containing drawing&#10;&#10;Description automatically generated">
            <a:extLst>
              <a:ext uri="{FF2B5EF4-FFF2-40B4-BE49-F238E27FC236}">
                <a16:creationId xmlns:a16="http://schemas.microsoft.com/office/drawing/2014/main" id="{A5CA7125-420E-4210-A578-6BD19D7D21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5476" y="2895993"/>
            <a:ext cx="622800"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picture containing drawing&#10;&#10;Description automatically generated">
            <a:extLst>
              <a:ext uri="{FF2B5EF4-FFF2-40B4-BE49-F238E27FC236}">
                <a16:creationId xmlns:a16="http://schemas.microsoft.com/office/drawing/2014/main" id="{0BC3D78D-2F2E-4E30-B6B9-A8741CECE5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7250" y="2897327"/>
            <a:ext cx="621738" cy="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E0F5355A-7738-489A-B6C4-37E976CAD837}"/>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7" name="Content Placeholder 2">
            <a:extLst>
              <a:ext uri="{FF2B5EF4-FFF2-40B4-BE49-F238E27FC236}">
                <a16:creationId xmlns:a16="http://schemas.microsoft.com/office/drawing/2014/main" id="{B3959497-A6BE-4CE9-8490-275088717795}"/>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hundreds are equivalent to 1,000?</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19" name="TextBox 19">
            <a:extLst>
              <a:ext uri="{FF2B5EF4-FFF2-40B4-BE49-F238E27FC236}">
                <a16:creationId xmlns:a16="http://schemas.microsoft.com/office/drawing/2014/main" id="{6086A5AC-C700-4D8E-B01F-C2CA488A4D6C}"/>
              </a:ext>
            </a:extLst>
          </p:cNvPr>
          <p:cNvSpPr txBox="1"/>
          <p:nvPr/>
        </p:nvSpPr>
        <p:spPr>
          <a:xfrm>
            <a:off x="6106948" y="3535188"/>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41386663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26" presetClass="emph" presetSubtype="0" fill="hold" nodeType="withEffect">
                                  <p:stCondLst>
                                    <p:cond delay="0"/>
                                  </p:stCondLst>
                                  <p:childTnLst>
                                    <p:animEffect transition="out" filter="fade">
                                      <p:cBhvr>
                                        <p:cTn id="53" dur="500" tmFilter="0, 0; .2, .5; .8, .5; 1, 0"/>
                                        <p:tgtEl>
                                          <p:spTgt spid="4"/>
                                        </p:tgtEl>
                                      </p:cBhvr>
                                    </p:animEffect>
                                    <p:animScale>
                                      <p:cBhvr>
                                        <p:cTn id="54" dur="250" autoRev="1" fill="hold"/>
                                        <p:tgtEl>
                                          <p:spTgt spid="4"/>
                                        </p:tgtEl>
                                      </p:cBhvr>
                                      <p:by x="105000" y="105000"/>
                                    </p:animScale>
                                  </p:childTnLst>
                                </p:cTn>
                              </p:par>
                              <p:par>
                                <p:cTn id="55" presetID="26" presetClass="emph" presetSubtype="0" fill="hold" nodeType="withEffect">
                                  <p:stCondLst>
                                    <p:cond delay="0"/>
                                  </p:stCondLst>
                                  <p:childTnLst>
                                    <p:animEffect transition="out" filter="fade">
                                      <p:cBhvr>
                                        <p:cTn id="56" dur="500" tmFilter="0, 0; .2, .5; .8, .5; 1, 0"/>
                                        <p:tgtEl>
                                          <p:spTgt spid="5"/>
                                        </p:tgtEl>
                                      </p:cBhvr>
                                    </p:animEffect>
                                    <p:animScale>
                                      <p:cBhvr>
                                        <p:cTn id="57" dur="250" autoRev="1" fill="hold"/>
                                        <p:tgtEl>
                                          <p:spTgt spid="5"/>
                                        </p:tgtEl>
                                      </p:cBhvr>
                                      <p:by x="105000" y="105000"/>
                                    </p:animScale>
                                  </p:childTnLst>
                                </p:cTn>
                              </p:par>
                              <p:par>
                                <p:cTn id="58" presetID="26" presetClass="emph" presetSubtype="0" fill="hold" nodeType="withEffect">
                                  <p:stCondLst>
                                    <p:cond delay="0"/>
                                  </p:stCondLst>
                                  <p:childTnLst>
                                    <p:animEffect transition="out" filter="fade">
                                      <p:cBhvr>
                                        <p:cTn id="59" dur="500" tmFilter="0, 0; .2, .5; .8, .5; 1, 0"/>
                                        <p:tgtEl>
                                          <p:spTgt spid="6"/>
                                        </p:tgtEl>
                                      </p:cBhvr>
                                    </p:animEffect>
                                    <p:animScale>
                                      <p:cBhvr>
                                        <p:cTn id="60" dur="250" autoRev="1" fill="hold"/>
                                        <p:tgtEl>
                                          <p:spTgt spid="6"/>
                                        </p:tgtEl>
                                      </p:cBhvr>
                                      <p:by x="105000" y="105000"/>
                                    </p:animScale>
                                  </p:childTnLst>
                                </p:cTn>
                              </p:par>
                              <p:par>
                                <p:cTn id="61" presetID="26" presetClass="emph" presetSubtype="0" fill="hold" nodeType="withEffect">
                                  <p:stCondLst>
                                    <p:cond delay="0"/>
                                  </p:stCondLst>
                                  <p:childTnLst>
                                    <p:animEffect transition="out" filter="fade">
                                      <p:cBhvr>
                                        <p:cTn id="62" dur="500" tmFilter="0, 0; .2, .5; .8, .5; 1, 0"/>
                                        <p:tgtEl>
                                          <p:spTgt spid="7"/>
                                        </p:tgtEl>
                                      </p:cBhvr>
                                    </p:animEffect>
                                    <p:animScale>
                                      <p:cBhvr>
                                        <p:cTn id="63" dur="250" autoRev="1" fill="hold"/>
                                        <p:tgtEl>
                                          <p:spTgt spid="7"/>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8"/>
                                        </p:tgtEl>
                                      </p:cBhvr>
                                    </p:animEffect>
                                    <p:animScale>
                                      <p:cBhvr>
                                        <p:cTn id="66" dur="250" autoRev="1" fill="hold"/>
                                        <p:tgtEl>
                                          <p:spTgt spid="8"/>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9"/>
                                        </p:tgtEl>
                                      </p:cBhvr>
                                    </p:animEffect>
                                    <p:animScale>
                                      <p:cBhvr>
                                        <p:cTn id="69" dur="250" autoRev="1" fill="hold"/>
                                        <p:tgtEl>
                                          <p:spTgt spid="9"/>
                                        </p:tgtEl>
                                      </p:cBhvr>
                                      <p:by x="105000" y="105000"/>
                                    </p:animScale>
                                  </p:childTnLst>
                                </p:cTn>
                              </p:par>
                              <p:par>
                                <p:cTn id="70" presetID="26" presetClass="emph" presetSubtype="0" fill="hold" nodeType="withEffect">
                                  <p:stCondLst>
                                    <p:cond delay="0"/>
                                  </p:stCondLst>
                                  <p:childTnLst>
                                    <p:animEffect transition="out" filter="fade">
                                      <p:cBhvr>
                                        <p:cTn id="71" dur="500" tmFilter="0, 0; .2, .5; .8, .5; 1, 0"/>
                                        <p:tgtEl>
                                          <p:spTgt spid="10"/>
                                        </p:tgtEl>
                                      </p:cBhvr>
                                    </p:animEffect>
                                    <p:animScale>
                                      <p:cBhvr>
                                        <p:cTn id="72" dur="250" autoRev="1" fill="hold"/>
                                        <p:tgtEl>
                                          <p:spTgt spid="10"/>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11"/>
                                        </p:tgtEl>
                                      </p:cBhvr>
                                    </p:animEffect>
                                    <p:animScale>
                                      <p:cBhvr>
                                        <p:cTn id="75" dur="250" autoRev="1" fill="hold"/>
                                        <p:tgtEl>
                                          <p:spTgt spid="11"/>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12"/>
                                        </p:tgtEl>
                                      </p:cBhvr>
                                    </p:animEffect>
                                    <p:animScale>
                                      <p:cBhvr>
                                        <p:cTn id="78" dur="250" autoRev="1" fill="hold"/>
                                        <p:tgtEl>
                                          <p:spTgt spid="12"/>
                                        </p:tgtEl>
                                      </p:cBhvr>
                                      <p:by x="105000" y="105000"/>
                                    </p:animScale>
                                  </p:childTnLst>
                                </p:cTn>
                              </p:par>
                              <p:par>
                                <p:cTn id="79" presetID="26" presetClass="emph" presetSubtype="0" fill="hold" nodeType="withEffect">
                                  <p:stCondLst>
                                    <p:cond delay="0"/>
                                  </p:stCondLst>
                                  <p:childTnLst>
                                    <p:animEffect transition="out" filter="fade">
                                      <p:cBhvr>
                                        <p:cTn id="80" dur="500" tmFilter="0, 0; .2, .5; .8, .5; 1, 0"/>
                                        <p:tgtEl>
                                          <p:spTgt spid="13"/>
                                        </p:tgtEl>
                                      </p:cBhvr>
                                    </p:animEffect>
                                    <p:animScale>
                                      <p:cBhvr>
                                        <p:cTn id="81" dur="250" autoRev="1" fill="hold"/>
                                        <p:tgtEl>
                                          <p:spTgt spid="13"/>
                                        </p:tgtEl>
                                      </p:cBhvr>
                                      <p:by x="105000" y="105000"/>
                                    </p:animScale>
                                  </p:childTnLst>
                                </p:cTn>
                              </p:par>
                              <p:par>
                                <p:cTn id="82" presetID="26" presetClass="emph" presetSubtype="0" fill="hold" nodeType="withEffect">
                                  <p:stCondLst>
                                    <p:cond delay="0"/>
                                  </p:stCondLst>
                                  <p:childTnLst>
                                    <p:animEffect transition="out" filter="fade">
                                      <p:cBhvr>
                                        <p:cTn id="83" dur="500" tmFilter="0, 0; .2, .5; .8, .5; 1, 0"/>
                                        <p:tgtEl>
                                          <p:spTgt spid="14"/>
                                        </p:tgtEl>
                                      </p:cBhvr>
                                    </p:animEffect>
                                    <p:animScale>
                                      <p:cBhvr>
                                        <p:cTn id="84" dur="250" autoRev="1" fill="hold"/>
                                        <p:tgtEl>
                                          <p:spTgt spid="14"/>
                                        </p:tgtEl>
                                      </p:cBhvr>
                                      <p:by x="105000" y="105000"/>
                                    </p:animScale>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08667BF-5392-4188-8989-69559B8CCB62}"/>
              </a:ext>
            </a:extLst>
          </p:cNvPr>
          <p:cNvGrpSpPr/>
          <p:nvPr/>
        </p:nvGrpSpPr>
        <p:grpSpPr>
          <a:xfrm rot="5400000">
            <a:off x="2682860" y="1067601"/>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241B41DA-D7A0-414E-8408-3FD2393E3AC8}"/>
              </a:ext>
            </a:extLst>
          </p:cNvPr>
          <p:cNvGrpSpPr/>
          <p:nvPr/>
        </p:nvGrpSpPr>
        <p:grpSpPr>
          <a:xfrm>
            <a:off x="4510003" y="2924692"/>
            <a:ext cx="631903" cy="578106"/>
            <a:chOff x="6532473" y="2345064"/>
            <a:chExt cx="683863" cy="625642"/>
          </a:xfrm>
        </p:grpSpPr>
        <p:sp>
          <p:nvSpPr>
            <p:cNvPr id="27" name="Oval 26">
              <a:extLst>
                <a:ext uri="{FF2B5EF4-FFF2-40B4-BE49-F238E27FC236}">
                  <a16:creationId xmlns:a16="http://schemas.microsoft.com/office/drawing/2014/main" id="{36FC39C3-D9A9-4052-8F32-80955A70D309}"/>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TextBox 27">
              <a:extLst>
                <a:ext uri="{FF2B5EF4-FFF2-40B4-BE49-F238E27FC236}">
                  <a16:creationId xmlns:a16="http://schemas.microsoft.com/office/drawing/2014/main" id="{681B4E65-D265-4FF4-998C-8F2464725B67}"/>
                </a:ext>
              </a:extLst>
            </p:cNvPr>
            <p:cNvSpPr txBox="1"/>
            <p:nvPr/>
          </p:nvSpPr>
          <p:spPr>
            <a:xfrm>
              <a:off x="6532473"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70" name="Group 69">
            <a:extLst>
              <a:ext uri="{FF2B5EF4-FFF2-40B4-BE49-F238E27FC236}">
                <a16:creationId xmlns:a16="http://schemas.microsoft.com/office/drawing/2014/main" id="{01DE67FE-A427-4346-9DD7-AD7B085A5972}"/>
              </a:ext>
            </a:extLst>
          </p:cNvPr>
          <p:cNvGrpSpPr/>
          <p:nvPr/>
        </p:nvGrpSpPr>
        <p:grpSpPr>
          <a:xfrm>
            <a:off x="3793629" y="2924692"/>
            <a:ext cx="631903" cy="578106"/>
            <a:chOff x="6532473" y="2345064"/>
            <a:chExt cx="683863" cy="625642"/>
          </a:xfrm>
        </p:grpSpPr>
        <p:sp>
          <p:nvSpPr>
            <p:cNvPr id="71" name="Oval 70">
              <a:extLst>
                <a:ext uri="{FF2B5EF4-FFF2-40B4-BE49-F238E27FC236}">
                  <a16:creationId xmlns:a16="http://schemas.microsoft.com/office/drawing/2014/main" id="{30C59593-3474-436B-A8D0-74B5466A8E2E}"/>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72" name="TextBox 71">
              <a:extLst>
                <a:ext uri="{FF2B5EF4-FFF2-40B4-BE49-F238E27FC236}">
                  <a16:creationId xmlns:a16="http://schemas.microsoft.com/office/drawing/2014/main" id="{0BD3F741-D47D-4EC2-881B-2E4598690B14}"/>
                </a:ext>
              </a:extLst>
            </p:cNvPr>
            <p:cNvSpPr txBox="1"/>
            <p:nvPr/>
          </p:nvSpPr>
          <p:spPr>
            <a:xfrm>
              <a:off x="6532473"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73" name="Group 72">
            <a:extLst>
              <a:ext uri="{FF2B5EF4-FFF2-40B4-BE49-F238E27FC236}">
                <a16:creationId xmlns:a16="http://schemas.microsoft.com/office/drawing/2014/main" id="{70D91CE6-42C9-477F-9004-1E5550115F1C}"/>
              </a:ext>
            </a:extLst>
          </p:cNvPr>
          <p:cNvGrpSpPr/>
          <p:nvPr/>
        </p:nvGrpSpPr>
        <p:grpSpPr>
          <a:xfrm>
            <a:off x="3077254" y="2924692"/>
            <a:ext cx="631903" cy="578106"/>
            <a:chOff x="6532473" y="2345064"/>
            <a:chExt cx="683863" cy="625642"/>
          </a:xfrm>
        </p:grpSpPr>
        <p:sp>
          <p:nvSpPr>
            <p:cNvPr id="74" name="Oval 73">
              <a:extLst>
                <a:ext uri="{FF2B5EF4-FFF2-40B4-BE49-F238E27FC236}">
                  <a16:creationId xmlns:a16="http://schemas.microsoft.com/office/drawing/2014/main" id="{1D7D2EFF-DBA1-4C5D-A83E-8AD328DA1B3F}"/>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702E7043-E227-4F8C-B050-ECA01DDD137C}"/>
                </a:ext>
              </a:extLst>
            </p:cNvPr>
            <p:cNvSpPr txBox="1"/>
            <p:nvPr/>
          </p:nvSpPr>
          <p:spPr>
            <a:xfrm>
              <a:off x="6532473"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76" name="Group 75">
            <a:extLst>
              <a:ext uri="{FF2B5EF4-FFF2-40B4-BE49-F238E27FC236}">
                <a16:creationId xmlns:a16="http://schemas.microsoft.com/office/drawing/2014/main" id="{CB9AE487-EEA3-48EC-B0C2-6EC600A85E4A}"/>
              </a:ext>
            </a:extLst>
          </p:cNvPr>
          <p:cNvGrpSpPr/>
          <p:nvPr/>
        </p:nvGrpSpPr>
        <p:grpSpPr>
          <a:xfrm>
            <a:off x="2360879" y="2924692"/>
            <a:ext cx="631903" cy="578106"/>
            <a:chOff x="6532472" y="2345064"/>
            <a:chExt cx="683863" cy="625642"/>
          </a:xfrm>
        </p:grpSpPr>
        <p:sp>
          <p:nvSpPr>
            <p:cNvPr id="77" name="Oval 76">
              <a:extLst>
                <a:ext uri="{FF2B5EF4-FFF2-40B4-BE49-F238E27FC236}">
                  <a16:creationId xmlns:a16="http://schemas.microsoft.com/office/drawing/2014/main" id="{2809CE5A-1E32-44C9-8824-A622FB367325}"/>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78" name="TextBox 77">
              <a:extLst>
                <a:ext uri="{FF2B5EF4-FFF2-40B4-BE49-F238E27FC236}">
                  <a16:creationId xmlns:a16="http://schemas.microsoft.com/office/drawing/2014/main" id="{E029A7FB-5D79-425B-AA49-47F50D1A4EDB}"/>
                </a:ext>
              </a:extLst>
            </p:cNvPr>
            <p:cNvSpPr txBox="1"/>
            <p:nvPr/>
          </p:nvSpPr>
          <p:spPr>
            <a:xfrm>
              <a:off x="6532472"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79" name="Group 78">
            <a:extLst>
              <a:ext uri="{FF2B5EF4-FFF2-40B4-BE49-F238E27FC236}">
                <a16:creationId xmlns:a16="http://schemas.microsoft.com/office/drawing/2014/main" id="{78B12150-86CA-414B-9D0D-1325F994B1F3}"/>
              </a:ext>
            </a:extLst>
          </p:cNvPr>
          <p:cNvGrpSpPr/>
          <p:nvPr/>
        </p:nvGrpSpPr>
        <p:grpSpPr>
          <a:xfrm>
            <a:off x="1644504" y="2924692"/>
            <a:ext cx="631903" cy="578106"/>
            <a:chOff x="6532473" y="2345064"/>
            <a:chExt cx="683863" cy="625642"/>
          </a:xfrm>
        </p:grpSpPr>
        <p:sp>
          <p:nvSpPr>
            <p:cNvPr id="80" name="Oval 79">
              <a:extLst>
                <a:ext uri="{FF2B5EF4-FFF2-40B4-BE49-F238E27FC236}">
                  <a16:creationId xmlns:a16="http://schemas.microsoft.com/office/drawing/2014/main" id="{56CBFFF9-A7E1-4E79-829F-20528F60A398}"/>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81" name="TextBox 80">
              <a:extLst>
                <a:ext uri="{FF2B5EF4-FFF2-40B4-BE49-F238E27FC236}">
                  <a16:creationId xmlns:a16="http://schemas.microsoft.com/office/drawing/2014/main" id="{4F4462DF-BAD9-42B3-8A3C-86985CCF14B3}"/>
                </a:ext>
              </a:extLst>
            </p:cNvPr>
            <p:cNvSpPr txBox="1"/>
            <p:nvPr/>
          </p:nvSpPr>
          <p:spPr>
            <a:xfrm>
              <a:off x="6532473"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82" name="Group 81">
            <a:extLst>
              <a:ext uri="{FF2B5EF4-FFF2-40B4-BE49-F238E27FC236}">
                <a16:creationId xmlns:a16="http://schemas.microsoft.com/office/drawing/2014/main" id="{AC7D9DE1-882A-4A15-9E90-2F31AB42A1A6}"/>
              </a:ext>
            </a:extLst>
          </p:cNvPr>
          <p:cNvGrpSpPr/>
          <p:nvPr/>
        </p:nvGrpSpPr>
        <p:grpSpPr>
          <a:xfrm>
            <a:off x="4510003" y="2212657"/>
            <a:ext cx="631903" cy="578106"/>
            <a:chOff x="6532472" y="2345064"/>
            <a:chExt cx="683863" cy="625642"/>
          </a:xfrm>
        </p:grpSpPr>
        <p:sp>
          <p:nvSpPr>
            <p:cNvPr id="83" name="Oval 82">
              <a:extLst>
                <a:ext uri="{FF2B5EF4-FFF2-40B4-BE49-F238E27FC236}">
                  <a16:creationId xmlns:a16="http://schemas.microsoft.com/office/drawing/2014/main" id="{802C69A9-A551-4B48-96C1-C230E0662AB1}"/>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84" name="TextBox 83">
              <a:extLst>
                <a:ext uri="{FF2B5EF4-FFF2-40B4-BE49-F238E27FC236}">
                  <a16:creationId xmlns:a16="http://schemas.microsoft.com/office/drawing/2014/main" id="{B989923D-15C8-47DF-B6DE-EDD2C35E15BC}"/>
                </a:ext>
              </a:extLst>
            </p:cNvPr>
            <p:cNvSpPr txBox="1"/>
            <p:nvPr/>
          </p:nvSpPr>
          <p:spPr>
            <a:xfrm>
              <a:off x="6532472"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85" name="Group 84">
            <a:extLst>
              <a:ext uri="{FF2B5EF4-FFF2-40B4-BE49-F238E27FC236}">
                <a16:creationId xmlns:a16="http://schemas.microsoft.com/office/drawing/2014/main" id="{C943363F-14A7-4EAE-8DA8-2759ADE7736C}"/>
              </a:ext>
            </a:extLst>
          </p:cNvPr>
          <p:cNvGrpSpPr/>
          <p:nvPr/>
        </p:nvGrpSpPr>
        <p:grpSpPr>
          <a:xfrm>
            <a:off x="3793629" y="2212657"/>
            <a:ext cx="631903" cy="578106"/>
            <a:chOff x="6532473" y="2345064"/>
            <a:chExt cx="683863" cy="625642"/>
          </a:xfrm>
        </p:grpSpPr>
        <p:sp>
          <p:nvSpPr>
            <p:cNvPr id="86" name="Oval 85">
              <a:extLst>
                <a:ext uri="{FF2B5EF4-FFF2-40B4-BE49-F238E27FC236}">
                  <a16:creationId xmlns:a16="http://schemas.microsoft.com/office/drawing/2014/main" id="{EF21FE34-0E2F-4D0A-9693-641F9207F038}"/>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TextBox 86">
              <a:extLst>
                <a:ext uri="{FF2B5EF4-FFF2-40B4-BE49-F238E27FC236}">
                  <a16:creationId xmlns:a16="http://schemas.microsoft.com/office/drawing/2014/main" id="{C1640BD6-F2E2-4604-9C79-481D40D4DFE5}"/>
                </a:ext>
              </a:extLst>
            </p:cNvPr>
            <p:cNvSpPr txBox="1"/>
            <p:nvPr/>
          </p:nvSpPr>
          <p:spPr>
            <a:xfrm>
              <a:off x="6532473"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88" name="Group 87">
            <a:extLst>
              <a:ext uri="{FF2B5EF4-FFF2-40B4-BE49-F238E27FC236}">
                <a16:creationId xmlns:a16="http://schemas.microsoft.com/office/drawing/2014/main" id="{F3782BE7-00F7-450D-BF15-6DFEA5414D8E}"/>
              </a:ext>
            </a:extLst>
          </p:cNvPr>
          <p:cNvGrpSpPr/>
          <p:nvPr/>
        </p:nvGrpSpPr>
        <p:grpSpPr>
          <a:xfrm>
            <a:off x="3077254" y="2212657"/>
            <a:ext cx="631903" cy="578106"/>
            <a:chOff x="6532473" y="2345064"/>
            <a:chExt cx="683863" cy="625642"/>
          </a:xfrm>
        </p:grpSpPr>
        <p:sp>
          <p:nvSpPr>
            <p:cNvPr id="89" name="Oval 88">
              <a:extLst>
                <a:ext uri="{FF2B5EF4-FFF2-40B4-BE49-F238E27FC236}">
                  <a16:creationId xmlns:a16="http://schemas.microsoft.com/office/drawing/2014/main" id="{C60BA551-C9E2-406A-AA06-C8C1DA9C4FCC}"/>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90" name="TextBox 89">
              <a:extLst>
                <a:ext uri="{FF2B5EF4-FFF2-40B4-BE49-F238E27FC236}">
                  <a16:creationId xmlns:a16="http://schemas.microsoft.com/office/drawing/2014/main" id="{285B4008-52A0-4B0F-AD73-031F8506A0D7}"/>
                </a:ext>
              </a:extLst>
            </p:cNvPr>
            <p:cNvSpPr txBox="1"/>
            <p:nvPr/>
          </p:nvSpPr>
          <p:spPr>
            <a:xfrm>
              <a:off x="6532473"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91" name="Group 90">
            <a:extLst>
              <a:ext uri="{FF2B5EF4-FFF2-40B4-BE49-F238E27FC236}">
                <a16:creationId xmlns:a16="http://schemas.microsoft.com/office/drawing/2014/main" id="{CACA02E4-89CF-4828-AFA2-210AC3A7F3FE}"/>
              </a:ext>
            </a:extLst>
          </p:cNvPr>
          <p:cNvGrpSpPr/>
          <p:nvPr/>
        </p:nvGrpSpPr>
        <p:grpSpPr>
          <a:xfrm>
            <a:off x="2360879" y="2212657"/>
            <a:ext cx="631903" cy="578106"/>
            <a:chOff x="6532473" y="2345064"/>
            <a:chExt cx="683863" cy="625642"/>
          </a:xfrm>
          <a:solidFill>
            <a:srgbClr val="00B0F0"/>
          </a:solidFill>
        </p:grpSpPr>
        <p:sp>
          <p:nvSpPr>
            <p:cNvPr id="92" name="Oval 91">
              <a:extLst>
                <a:ext uri="{FF2B5EF4-FFF2-40B4-BE49-F238E27FC236}">
                  <a16:creationId xmlns:a16="http://schemas.microsoft.com/office/drawing/2014/main" id="{5C8157F1-6741-4E9E-B138-1F847E6D8389}"/>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93" name="TextBox 92">
              <a:extLst>
                <a:ext uri="{FF2B5EF4-FFF2-40B4-BE49-F238E27FC236}">
                  <a16:creationId xmlns:a16="http://schemas.microsoft.com/office/drawing/2014/main" id="{91637D0F-DC3A-4879-AECB-F8B14DC31F7E}"/>
                </a:ext>
              </a:extLst>
            </p:cNvPr>
            <p:cNvSpPr txBox="1"/>
            <p:nvPr/>
          </p:nvSpPr>
          <p:spPr>
            <a:xfrm>
              <a:off x="6532473" y="2481496"/>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94" name="Group 93">
            <a:extLst>
              <a:ext uri="{FF2B5EF4-FFF2-40B4-BE49-F238E27FC236}">
                <a16:creationId xmlns:a16="http://schemas.microsoft.com/office/drawing/2014/main" id="{5B2605EA-8C61-4AC6-8A27-2F3D3533AAE9}"/>
              </a:ext>
            </a:extLst>
          </p:cNvPr>
          <p:cNvGrpSpPr/>
          <p:nvPr/>
        </p:nvGrpSpPr>
        <p:grpSpPr>
          <a:xfrm>
            <a:off x="1644503" y="2212657"/>
            <a:ext cx="631903" cy="578106"/>
            <a:chOff x="6532471" y="2345064"/>
            <a:chExt cx="683863"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66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F57025D0-12BD-4197-998F-2B9F465B434F}"/>
                </a:ext>
              </a:extLst>
            </p:cNvPr>
            <p:cNvSpPr txBox="1"/>
            <p:nvPr/>
          </p:nvSpPr>
          <p:spPr>
            <a:xfrm>
              <a:off x="6532471" y="2481495"/>
              <a:ext cx="683863"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sp>
        <p:nvSpPr>
          <p:cNvPr id="42" name="TextBox 41">
            <a:extLst>
              <a:ext uri="{FF2B5EF4-FFF2-40B4-BE49-F238E27FC236}">
                <a16:creationId xmlns:a16="http://schemas.microsoft.com/office/drawing/2014/main" id="{12595CCF-1D75-4F5F-909A-BA92C82ED78D}"/>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sp>
        <p:nvSpPr>
          <p:cNvPr id="44" name="Content Placeholder 2">
            <a:extLst>
              <a:ext uri="{FF2B5EF4-FFF2-40B4-BE49-F238E27FC236}">
                <a16:creationId xmlns:a16="http://schemas.microsoft.com/office/drawing/2014/main" id="{49F5BA6C-ABEA-48ED-8B4B-DFA0CBE5F48C}"/>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1,000.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thousands are equivalent to 10,000?</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45" name="TextBox 19">
            <a:extLst>
              <a:ext uri="{FF2B5EF4-FFF2-40B4-BE49-F238E27FC236}">
                <a16:creationId xmlns:a16="http://schemas.microsoft.com/office/drawing/2014/main" id="{218752F0-F956-4C3D-9CD0-2DB2F436764F}"/>
              </a:ext>
            </a:extLst>
          </p:cNvPr>
          <p:cNvSpPr txBox="1"/>
          <p:nvPr/>
        </p:nvSpPr>
        <p:spPr>
          <a:xfrm>
            <a:off x="6106948" y="3535188"/>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thousands are equivalent to 10,000</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a:t>
            </a:r>
          </a:p>
        </p:txBody>
      </p:sp>
    </p:spTree>
    <p:custDataLst>
      <p:tags r:id="rId1"/>
    </p:custDataLst>
    <p:extLst>
      <p:ext uri="{BB962C8B-B14F-4D97-AF65-F5344CB8AC3E}">
        <p14:creationId xmlns:p14="http://schemas.microsoft.com/office/powerpoint/2010/main" val="156014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26" presetClass="emph" presetSubtype="0" fill="hold" nodeType="withEffect">
                                  <p:stCondLst>
                                    <p:cond delay="0"/>
                                  </p:stCondLst>
                                  <p:childTnLst>
                                    <p:animEffect transition="out" filter="fade">
                                      <p:cBhvr>
                                        <p:cTn id="49" dur="500" tmFilter="0, 0; .2, .5; .8, .5; 1, 0"/>
                                        <p:tgtEl>
                                          <p:spTgt spid="94"/>
                                        </p:tgtEl>
                                      </p:cBhvr>
                                    </p:animEffect>
                                    <p:animScale>
                                      <p:cBhvr>
                                        <p:cTn id="50" dur="250" autoRev="1" fill="hold"/>
                                        <p:tgtEl>
                                          <p:spTgt spid="94"/>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91"/>
                                        </p:tgtEl>
                                      </p:cBhvr>
                                    </p:animEffect>
                                    <p:animScale>
                                      <p:cBhvr>
                                        <p:cTn id="53" dur="250" autoRev="1" fill="hold"/>
                                        <p:tgtEl>
                                          <p:spTgt spid="91"/>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88"/>
                                        </p:tgtEl>
                                      </p:cBhvr>
                                    </p:animEffect>
                                    <p:animScale>
                                      <p:cBhvr>
                                        <p:cTn id="56" dur="250" autoRev="1" fill="hold"/>
                                        <p:tgtEl>
                                          <p:spTgt spid="88"/>
                                        </p:tgtEl>
                                      </p:cBhvr>
                                      <p:by x="105000" y="105000"/>
                                    </p:animScale>
                                  </p:childTnLst>
                                </p:cTn>
                              </p:par>
                              <p:par>
                                <p:cTn id="57" presetID="26" presetClass="emph" presetSubtype="0" fill="hold" nodeType="withEffect">
                                  <p:stCondLst>
                                    <p:cond delay="0"/>
                                  </p:stCondLst>
                                  <p:childTnLst>
                                    <p:animEffect transition="out" filter="fade">
                                      <p:cBhvr>
                                        <p:cTn id="58" dur="500" tmFilter="0, 0; .2, .5; .8, .5; 1, 0"/>
                                        <p:tgtEl>
                                          <p:spTgt spid="85"/>
                                        </p:tgtEl>
                                      </p:cBhvr>
                                    </p:animEffect>
                                    <p:animScale>
                                      <p:cBhvr>
                                        <p:cTn id="59" dur="250" autoRev="1" fill="hold"/>
                                        <p:tgtEl>
                                          <p:spTgt spid="85"/>
                                        </p:tgtEl>
                                      </p:cBhvr>
                                      <p:by x="105000" y="105000"/>
                                    </p:animScale>
                                  </p:childTnLst>
                                </p:cTn>
                              </p:par>
                              <p:par>
                                <p:cTn id="60" presetID="26" presetClass="emph" presetSubtype="0" fill="hold" nodeType="withEffect">
                                  <p:stCondLst>
                                    <p:cond delay="0"/>
                                  </p:stCondLst>
                                  <p:childTnLst>
                                    <p:animEffect transition="out" filter="fade">
                                      <p:cBhvr>
                                        <p:cTn id="61" dur="500" tmFilter="0, 0; .2, .5; .8, .5; 1, 0"/>
                                        <p:tgtEl>
                                          <p:spTgt spid="82"/>
                                        </p:tgtEl>
                                      </p:cBhvr>
                                    </p:animEffect>
                                    <p:animScale>
                                      <p:cBhvr>
                                        <p:cTn id="62" dur="250" autoRev="1" fill="hold"/>
                                        <p:tgtEl>
                                          <p:spTgt spid="82"/>
                                        </p:tgtEl>
                                      </p:cBhvr>
                                      <p:by x="105000" y="105000"/>
                                    </p:animScale>
                                  </p:childTnLst>
                                </p:cTn>
                              </p:par>
                              <p:par>
                                <p:cTn id="63" presetID="26" presetClass="emph" presetSubtype="0" fill="hold" nodeType="withEffect">
                                  <p:stCondLst>
                                    <p:cond delay="0"/>
                                  </p:stCondLst>
                                  <p:childTnLst>
                                    <p:animEffect transition="out" filter="fade">
                                      <p:cBhvr>
                                        <p:cTn id="64" dur="500" tmFilter="0, 0; .2, .5; .8, .5; 1, 0"/>
                                        <p:tgtEl>
                                          <p:spTgt spid="79"/>
                                        </p:tgtEl>
                                      </p:cBhvr>
                                    </p:animEffect>
                                    <p:animScale>
                                      <p:cBhvr>
                                        <p:cTn id="65" dur="250" autoRev="1" fill="hold"/>
                                        <p:tgtEl>
                                          <p:spTgt spid="79"/>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76"/>
                                        </p:tgtEl>
                                      </p:cBhvr>
                                    </p:animEffect>
                                    <p:animScale>
                                      <p:cBhvr>
                                        <p:cTn id="68" dur="250" autoRev="1" fill="hold"/>
                                        <p:tgtEl>
                                          <p:spTgt spid="76"/>
                                        </p:tgtEl>
                                      </p:cBhvr>
                                      <p:by x="105000" y="105000"/>
                                    </p:animScale>
                                  </p:childTnLst>
                                </p:cTn>
                              </p:par>
                              <p:par>
                                <p:cTn id="69" presetID="26" presetClass="emph" presetSubtype="0" fill="hold" nodeType="withEffect">
                                  <p:stCondLst>
                                    <p:cond delay="0"/>
                                  </p:stCondLst>
                                  <p:childTnLst>
                                    <p:animEffect transition="out" filter="fade">
                                      <p:cBhvr>
                                        <p:cTn id="70" dur="500" tmFilter="0, 0; .2, .5; .8, .5; 1, 0"/>
                                        <p:tgtEl>
                                          <p:spTgt spid="73"/>
                                        </p:tgtEl>
                                      </p:cBhvr>
                                    </p:animEffect>
                                    <p:animScale>
                                      <p:cBhvr>
                                        <p:cTn id="71" dur="250" autoRev="1" fill="hold"/>
                                        <p:tgtEl>
                                          <p:spTgt spid="73"/>
                                        </p:tgtEl>
                                      </p:cBhvr>
                                      <p:by x="105000" y="105000"/>
                                    </p:animScale>
                                  </p:childTnLst>
                                </p:cTn>
                              </p:par>
                              <p:par>
                                <p:cTn id="72" presetID="26" presetClass="emph" presetSubtype="0" fill="hold" nodeType="withEffect">
                                  <p:stCondLst>
                                    <p:cond delay="0"/>
                                  </p:stCondLst>
                                  <p:childTnLst>
                                    <p:animEffect transition="out" filter="fade">
                                      <p:cBhvr>
                                        <p:cTn id="73" dur="500" tmFilter="0, 0; .2, .5; .8, .5; 1, 0"/>
                                        <p:tgtEl>
                                          <p:spTgt spid="70"/>
                                        </p:tgtEl>
                                      </p:cBhvr>
                                    </p:animEffect>
                                    <p:animScale>
                                      <p:cBhvr>
                                        <p:cTn id="74" dur="250" autoRev="1" fill="hold"/>
                                        <p:tgtEl>
                                          <p:spTgt spid="70"/>
                                        </p:tgtEl>
                                      </p:cBhvr>
                                      <p:by x="105000" y="105000"/>
                                    </p:animScale>
                                  </p:childTnLst>
                                </p:cTn>
                              </p:par>
                              <p:par>
                                <p:cTn id="75" presetID="26" presetClass="emph" presetSubtype="0" fill="hold" nodeType="withEffect">
                                  <p:stCondLst>
                                    <p:cond delay="0"/>
                                  </p:stCondLst>
                                  <p:childTnLst>
                                    <p:animEffect transition="out" filter="fade">
                                      <p:cBhvr>
                                        <p:cTn id="76" dur="500" tmFilter="0, 0; .2, .5; .8, .5; 1, 0"/>
                                        <p:tgtEl>
                                          <p:spTgt spid="26"/>
                                        </p:tgtEl>
                                      </p:cBhvr>
                                    </p:animEffect>
                                    <p:animScale>
                                      <p:cBhvr>
                                        <p:cTn id="77" dur="250" autoRev="1" fill="hold"/>
                                        <p:tgtEl>
                                          <p:spTgt spid="26"/>
                                        </p:tgtEl>
                                      </p:cBhvr>
                                      <p:by x="105000" y="105000"/>
                                    </p:animScale>
                                  </p:childTnLst>
                                </p:cTn>
                              </p:par>
                              <p:par>
                                <p:cTn id="78" presetID="26" presetClass="emph" presetSubtype="0" fill="hold" nodeType="withEffect">
                                  <p:stCondLst>
                                    <p:cond delay="0"/>
                                  </p:stCondLst>
                                  <p:childTnLst>
                                    <p:animEffect transition="out" filter="fade">
                                      <p:cBhvr>
                                        <p:cTn id="79" dur="500" tmFilter="0, 0; .2, .5; .8, .5; 1, 0"/>
                                        <p:tgtEl>
                                          <p:spTgt spid="7"/>
                                        </p:tgtEl>
                                      </p:cBhvr>
                                    </p:animEffect>
                                    <p:animScale>
                                      <p:cBhvr>
                                        <p:cTn id="80" dur="250" autoRev="1" fill="hold"/>
                                        <p:tgtEl>
                                          <p:spTgt spid="7"/>
                                        </p:tgtEl>
                                      </p:cBhvr>
                                      <p:by x="105000" y="105000"/>
                                    </p:animScale>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4">
                                            <p:txEl>
                                              <p:pRg st="2" end="2"/>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C08667BF-5392-4188-8989-69559B8CCB62}"/>
              </a:ext>
            </a:extLst>
          </p:cNvPr>
          <p:cNvGrpSpPr/>
          <p:nvPr/>
        </p:nvGrpSpPr>
        <p:grpSpPr>
          <a:xfrm rot="5400000">
            <a:off x="2682860" y="1067601"/>
            <a:ext cx="1429560" cy="3582164"/>
            <a:chOff x="5162433" y="1391913"/>
            <a:chExt cx="1513791" cy="3793228"/>
          </a:xfrm>
        </p:grpSpPr>
        <p:sp>
          <p:nvSpPr>
            <p:cNvPr id="8" name="Rectangle 7">
              <a:extLst>
                <a:ext uri="{FF2B5EF4-FFF2-40B4-BE49-F238E27FC236}">
                  <a16:creationId xmlns:a16="http://schemas.microsoft.com/office/drawing/2014/main" id="{43BEDDE4-C8FC-48C6-AD82-4365E07570BC}"/>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9" name="Straight Connector 8">
              <a:extLst>
                <a:ext uri="{FF2B5EF4-FFF2-40B4-BE49-F238E27FC236}">
                  <a16:creationId xmlns:a16="http://schemas.microsoft.com/office/drawing/2014/main" id="{525122F1-531D-4BC7-BBCE-3B13F3AD03A3}"/>
                </a:ext>
              </a:extLst>
            </p:cNvPr>
            <p:cNvCxnSpPr>
              <a:endCxn id="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6EC5E05B-B309-450C-9E66-E55E6CB00ECB}"/>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2D45DCA5-230B-4389-AFC9-32A8F555E540}"/>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C05B1411-C568-43FF-873D-871913A769A9}"/>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3BF5DA21-398C-4046-B613-D0D7C5005CB1}"/>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241B41DA-D7A0-414E-8408-3FD2393E3AC8}"/>
              </a:ext>
            </a:extLst>
          </p:cNvPr>
          <p:cNvGrpSpPr/>
          <p:nvPr/>
        </p:nvGrpSpPr>
        <p:grpSpPr>
          <a:xfrm>
            <a:off x="4460313" y="2924692"/>
            <a:ext cx="731290" cy="578106"/>
            <a:chOff x="6478694" y="2345064"/>
            <a:chExt cx="791422" cy="625642"/>
          </a:xfrm>
        </p:grpSpPr>
        <p:sp>
          <p:nvSpPr>
            <p:cNvPr id="27" name="Oval 26">
              <a:extLst>
                <a:ext uri="{FF2B5EF4-FFF2-40B4-BE49-F238E27FC236}">
                  <a16:creationId xmlns:a16="http://schemas.microsoft.com/office/drawing/2014/main" id="{36FC39C3-D9A9-4052-8F32-80955A70D309}"/>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TextBox 27">
              <a:extLst>
                <a:ext uri="{FF2B5EF4-FFF2-40B4-BE49-F238E27FC236}">
                  <a16:creationId xmlns:a16="http://schemas.microsoft.com/office/drawing/2014/main" id="{681B4E65-D265-4FF4-998C-8F2464725B67}"/>
                </a:ext>
              </a:extLst>
            </p:cNvPr>
            <p:cNvSpPr txBox="1"/>
            <p:nvPr/>
          </p:nvSpPr>
          <p:spPr>
            <a:xfrm>
              <a:off x="6478694"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70" name="Group 69">
            <a:extLst>
              <a:ext uri="{FF2B5EF4-FFF2-40B4-BE49-F238E27FC236}">
                <a16:creationId xmlns:a16="http://schemas.microsoft.com/office/drawing/2014/main" id="{01DE67FE-A427-4346-9DD7-AD7B085A5972}"/>
              </a:ext>
            </a:extLst>
          </p:cNvPr>
          <p:cNvGrpSpPr/>
          <p:nvPr/>
        </p:nvGrpSpPr>
        <p:grpSpPr>
          <a:xfrm>
            <a:off x="3743939" y="2924692"/>
            <a:ext cx="731290" cy="578106"/>
            <a:chOff x="6478694" y="2345064"/>
            <a:chExt cx="791422" cy="625642"/>
          </a:xfrm>
        </p:grpSpPr>
        <p:sp>
          <p:nvSpPr>
            <p:cNvPr id="71" name="Oval 70">
              <a:extLst>
                <a:ext uri="{FF2B5EF4-FFF2-40B4-BE49-F238E27FC236}">
                  <a16:creationId xmlns:a16="http://schemas.microsoft.com/office/drawing/2014/main" id="{30C59593-3474-436B-A8D0-74B5466A8E2E}"/>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72" name="TextBox 71">
              <a:extLst>
                <a:ext uri="{FF2B5EF4-FFF2-40B4-BE49-F238E27FC236}">
                  <a16:creationId xmlns:a16="http://schemas.microsoft.com/office/drawing/2014/main" id="{0BD3F741-D47D-4EC2-881B-2E4598690B14}"/>
                </a:ext>
              </a:extLst>
            </p:cNvPr>
            <p:cNvSpPr txBox="1"/>
            <p:nvPr/>
          </p:nvSpPr>
          <p:spPr>
            <a:xfrm>
              <a:off x="6478694"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73" name="Group 72">
            <a:extLst>
              <a:ext uri="{FF2B5EF4-FFF2-40B4-BE49-F238E27FC236}">
                <a16:creationId xmlns:a16="http://schemas.microsoft.com/office/drawing/2014/main" id="{70D91CE6-42C9-477F-9004-1E5550115F1C}"/>
              </a:ext>
            </a:extLst>
          </p:cNvPr>
          <p:cNvGrpSpPr/>
          <p:nvPr/>
        </p:nvGrpSpPr>
        <p:grpSpPr>
          <a:xfrm>
            <a:off x="3027564" y="2924692"/>
            <a:ext cx="731290" cy="578106"/>
            <a:chOff x="6478694" y="2345064"/>
            <a:chExt cx="791422" cy="625642"/>
          </a:xfrm>
        </p:grpSpPr>
        <p:sp>
          <p:nvSpPr>
            <p:cNvPr id="74" name="Oval 73">
              <a:extLst>
                <a:ext uri="{FF2B5EF4-FFF2-40B4-BE49-F238E27FC236}">
                  <a16:creationId xmlns:a16="http://schemas.microsoft.com/office/drawing/2014/main" id="{1D7D2EFF-DBA1-4C5D-A83E-8AD328DA1B3F}"/>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702E7043-E227-4F8C-B050-ECA01DDD137C}"/>
                </a:ext>
              </a:extLst>
            </p:cNvPr>
            <p:cNvSpPr txBox="1"/>
            <p:nvPr/>
          </p:nvSpPr>
          <p:spPr>
            <a:xfrm>
              <a:off x="6478694"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76" name="Group 75">
            <a:extLst>
              <a:ext uri="{FF2B5EF4-FFF2-40B4-BE49-F238E27FC236}">
                <a16:creationId xmlns:a16="http://schemas.microsoft.com/office/drawing/2014/main" id="{CB9AE487-EEA3-48EC-B0C2-6EC600A85E4A}"/>
              </a:ext>
            </a:extLst>
          </p:cNvPr>
          <p:cNvGrpSpPr/>
          <p:nvPr/>
        </p:nvGrpSpPr>
        <p:grpSpPr>
          <a:xfrm>
            <a:off x="2311189" y="2924692"/>
            <a:ext cx="731290" cy="578106"/>
            <a:chOff x="6478693" y="2345064"/>
            <a:chExt cx="791422" cy="625642"/>
          </a:xfrm>
        </p:grpSpPr>
        <p:sp>
          <p:nvSpPr>
            <p:cNvPr id="77" name="Oval 76">
              <a:extLst>
                <a:ext uri="{FF2B5EF4-FFF2-40B4-BE49-F238E27FC236}">
                  <a16:creationId xmlns:a16="http://schemas.microsoft.com/office/drawing/2014/main" id="{2809CE5A-1E32-44C9-8824-A622FB367325}"/>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78" name="TextBox 77">
              <a:extLst>
                <a:ext uri="{FF2B5EF4-FFF2-40B4-BE49-F238E27FC236}">
                  <a16:creationId xmlns:a16="http://schemas.microsoft.com/office/drawing/2014/main" id="{E029A7FB-5D79-425B-AA49-47F50D1A4EDB}"/>
                </a:ext>
              </a:extLst>
            </p:cNvPr>
            <p:cNvSpPr txBox="1"/>
            <p:nvPr/>
          </p:nvSpPr>
          <p:spPr>
            <a:xfrm>
              <a:off x="6478693"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79" name="Group 78">
            <a:extLst>
              <a:ext uri="{FF2B5EF4-FFF2-40B4-BE49-F238E27FC236}">
                <a16:creationId xmlns:a16="http://schemas.microsoft.com/office/drawing/2014/main" id="{78B12150-86CA-414B-9D0D-1325F994B1F3}"/>
              </a:ext>
            </a:extLst>
          </p:cNvPr>
          <p:cNvGrpSpPr/>
          <p:nvPr/>
        </p:nvGrpSpPr>
        <p:grpSpPr>
          <a:xfrm>
            <a:off x="1594814" y="2924692"/>
            <a:ext cx="731290" cy="578106"/>
            <a:chOff x="6478694" y="2345064"/>
            <a:chExt cx="791422" cy="625642"/>
          </a:xfrm>
        </p:grpSpPr>
        <p:sp>
          <p:nvSpPr>
            <p:cNvPr id="80" name="Oval 79">
              <a:extLst>
                <a:ext uri="{FF2B5EF4-FFF2-40B4-BE49-F238E27FC236}">
                  <a16:creationId xmlns:a16="http://schemas.microsoft.com/office/drawing/2014/main" id="{56CBFFF9-A7E1-4E79-829F-20528F60A398}"/>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81" name="TextBox 80">
              <a:extLst>
                <a:ext uri="{FF2B5EF4-FFF2-40B4-BE49-F238E27FC236}">
                  <a16:creationId xmlns:a16="http://schemas.microsoft.com/office/drawing/2014/main" id="{4F4462DF-BAD9-42B3-8A3C-86985CCF14B3}"/>
                </a:ext>
              </a:extLst>
            </p:cNvPr>
            <p:cNvSpPr txBox="1"/>
            <p:nvPr/>
          </p:nvSpPr>
          <p:spPr>
            <a:xfrm>
              <a:off x="6478694"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82" name="Group 81">
            <a:extLst>
              <a:ext uri="{FF2B5EF4-FFF2-40B4-BE49-F238E27FC236}">
                <a16:creationId xmlns:a16="http://schemas.microsoft.com/office/drawing/2014/main" id="{AC7D9DE1-882A-4A15-9E90-2F31AB42A1A6}"/>
              </a:ext>
            </a:extLst>
          </p:cNvPr>
          <p:cNvGrpSpPr/>
          <p:nvPr/>
        </p:nvGrpSpPr>
        <p:grpSpPr>
          <a:xfrm>
            <a:off x="4460313" y="2212657"/>
            <a:ext cx="731290" cy="578106"/>
            <a:chOff x="6478693" y="2345064"/>
            <a:chExt cx="791422" cy="625642"/>
          </a:xfrm>
        </p:grpSpPr>
        <p:sp>
          <p:nvSpPr>
            <p:cNvPr id="83" name="Oval 82">
              <a:extLst>
                <a:ext uri="{FF2B5EF4-FFF2-40B4-BE49-F238E27FC236}">
                  <a16:creationId xmlns:a16="http://schemas.microsoft.com/office/drawing/2014/main" id="{802C69A9-A551-4B48-96C1-C230E0662AB1}"/>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84" name="TextBox 83">
              <a:extLst>
                <a:ext uri="{FF2B5EF4-FFF2-40B4-BE49-F238E27FC236}">
                  <a16:creationId xmlns:a16="http://schemas.microsoft.com/office/drawing/2014/main" id="{B989923D-15C8-47DF-B6DE-EDD2C35E15BC}"/>
                </a:ext>
              </a:extLst>
            </p:cNvPr>
            <p:cNvSpPr txBox="1"/>
            <p:nvPr/>
          </p:nvSpPr>
          <p:spPr>
            <a:xfrm>
              <a:off x="6478693"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85" name="Group 84">
            <a:extLst>
              <a:ext uri="{FF2B5EF4-FFF2-40B4-BE49-F238E27FC236}">
                <a16:creationId xmlns:a16="http://schemas.microsoft.com/office/drawing/2014/main" id="{C943363F-14A7-4EAE-8DA8-2759ADE7736C}"/>
              </a:ext>
            </a:extLst>
          </p:cNvPr>
          <p:cNvGrpSpPr/>
          <p:nvPr/>
        </p:nvGrpSpPr>
        <p:grpSpPr>
          <a:xfrm>
            <a:off x="3743939" y="2212657"/>
            <a:ext cx="731290" cy="578106"/>
            <a:chOff x="6478694" y="2345064"/>
            <a:chExt cx="791422" cy="625642"/>
          </a:xfrm>
        </p:grpSpPr>
        <p:sp>
          <p:nvSpPr>
            <p:cNvPr id="86" name="Oval 85">
              <a:extLst>
                <a:ext uri="{FF2B5EF4-FFF2-40B4-BE49-F238E27FC236}">
                  <a16:creationId xmlns:a16="http://schemas.microsoft.com/office/drawing/2014/main" id="{EF21FE34-0E2F-4D0A-9693-641F9207F038}"/>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TextBox 86">
              <a:extLst>
                <a:ext uri="{FF2B5EF4-FFF2-40B4-BE49-F238E27FC236}">
                  <a16:creationId xmlns:a16="http://schemas.microsoft.com/office/drawing/2014/main" id="{C1640BD6-F2E2-4604-9C79-481D40D4DFE5}"/>
                </a:ext>
              </a:extLst>
            </p:cNvPr>
            <p:cNvSpPr txBox="1"/>
            <p:nvPr/>
          </p:nvSpPr>
          <p:spPr>
            <a:xfrm>
              <a:off x="6478694"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88" name="Group 87">
            <a:extLst>
              <a:ext uri="{FF2B5EF4-FFF2-40B4-BE49-F238E27FC236}">
                <a16:creationId xmlns:a16="http://schemas.microsoft.com/office/drawing/2014/main" id="{F3782BE7-00F7-450D-BF15-6DFEA5414D8E}"/>
              </a:ext>
            </a:extLst>
          </p:cNvPr>
          <p:cNvGrpSpPr/>
          <p:nvPr/>
        </p:nvGrpSpPr>
        <p:grpSpPr>
          <a:xfrm>
            <a:off x="3027564" y="2212657"/>
            <a:ext cx="731290" cy="578106"/>
            <a:chOff x="6478694" y="2345064"/>
            <a:chExt cx="791422" cy="625642"/>
          </a:xfrm>
        </p:grpSpPr>
        <p:sp>
          <p:nvSpPr>
            <p:cNvPr id="89" name="Oval 88">
              <a:extLst>
                <a:ext uri="{FF2B5EF4-FFF2-40B4-BE49-F238E27FC236}">
                  <a16:creationId xmlns:a16="http://schemas.microsoft.com/office/drawing/2014/main" id="{C60BA551-C9E2-406A-AA06-C8C1DA9C4FCC}"/>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90" name="TextBox 89">
              <a:extLst>
                <a:ext uri="{FF2B5EF4-FFF2-40B4-BE49-F238E27FC236}">
                  <a16:creationId xmlns:a16="http://schemas.microsoft.com/office/drawing/2014/main" id="{285B4008-52A0-4B0F-AD73-031F8506A0D7}"/>
                </a:ext>
              </a:extLst>
            </p:cNvPr>
            <p:cNvSpPr txBox="1"/>
            <p:nvPr/>
          </p:nvSpPr>
          <p:spPr>
            <a:xfrm>
              <a:off x="6478694"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91" name="Group 90">
            <a:extLst>
              <a:ext uri="{FF2B5EF4-FFF2-40B4-BE49-F238E27FC236}">
                <a16:creationId xmlns:a16="http://schemas.microsoft.com/office/drawing/2014/main" id="{CACA02E4-89CF-4828-AFA2-210AC3A7F3FE}"/>
              </a:ext>
            </a:extLst>
          </p:cNvPr>
          <p:cNvGrpSpPr/>
          <p:nvPr/>
        </p:nvGrpSpPr>
        <p:grpSpPr>
          <a:xfrm>
            <a:off x="2311189" y="2212657"/>
            <a:ext cx="731290" cy="578106"/>
            <a:chOff x="6478694" y="2345064"/>
            <a:chExt cx="791422" cy="625642"/>
          </a:xfrm>
        </p:grpSpPr>
        <p:sp>
          <p:nvSpPr>
            <p:cNvPr id="92" name="Oval 91">
              <a:extLst>
                <a:ext uri="{FF2B5EF4-FFF2-40B4-BE49-F238E27FC236}">
                  <a16:creationId xmlns:a16="http://schemas.microsoft.com/office/drawing/2014/main" id="{5C8157F1-6741-4E9E-B138-1F847E6D8389}"/>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93" name="TextBox 92">
              <a:extLst>
                <a:ext uri="{FF2B5EF4-FFF2-40B4-BE49-F238E27FC236}">
                  <a16:creationId xmlns:a16="http://schemas.microsoft.com/office/drawing/2014/main" id="{91637D0F-DC3A-4879-AECB-F8B14DC31F7E}"/>
                </a:ext>
              </a:extLst>
            </p:cNvPr>
            <p:cNvSpPr txBox="1"/>
            <p:nvPr/>
          </p:nvSpPr>
          <p:spPr>
            <a:xfrm>
              <a:off x="6478694" y="2481496"/>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grpSp>
        <p:nvGrpSpPr>
          <p:cNvPr id="94" name="Group 93">
            <a:extLst>
              <a:ext uri="{FF2B5EF4-FFF2-40B4-BE49-F238E27FC236}">
                <a16:creationId xmlns:a16="http://schemas.microsoft.com/office/drawing/2014/main" id="{5B2605EA-8C61-4AC6-8A27-2F3D3533AAE9}"/>
              </a:ext>
            </a:extLst>
          </p:cNvPr>
          <p:cNvGrpSpPr/>
          <p:nvPr/>
        </p:nvGrpSpPr>
        <p:grpSpPr>
          <a:xfrm>
            <a:off x="1594813" y="2212657"/>
            <a:ext cx="731290" cy="578106"/>
            <a:chOff x="6478692" y="2345064"/>
            <a:chExt cx="791422" cy="625642"/>
          </a:xfrm>
        </p:grpSpPr>
        <p:sp>
          <p:nvSpPr>
            <p:cNvPr id="95" name="Oval 94">
              <a:extLst>
                <a:ext uri="{FF2B5EF4-FFF2-40B4-BE49-F238E27FC236}">
                  <a16:creationId xmlns:a16="http://schemas.microsoft.com/office/drawing/2014/main" id="{AD519741-8DFF-4CB1-8216-EC82E1D4B946}"/>
                </a:ext>
              </a:extLst>
            </p:cNvPr>
            <p:cNvSpPr/>
            <p:nvPr/>
          </p:nvSpPr>
          <p:spPr>
            <a:xfrm>
              <a:off x="6571429" y="2345064"/>
              <a:ext cx="625642" cy="625642"/>
            </a:xfrm>
            <a:prstGeom prst="ellipse">
              <a:avLst/>
            </a:prstGeom>
            <a:solidFill>
              <a:srgbClr val="FF99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400" b="0" i="0" u="none" strike="noStrike" kern="1200" cap="none" spc="0" normalizeH="0" baseline="0" noProof="0" dirty="0">
                <a:ln>
                  <a:noFill/>
                </a:ln>
                <a:solidFill>
                  <a:srgbClr val="FFFFFF"/>
                </a:solidFill>
                <a:effectLst/>
                <a:uLnTx/>
                <a:uFillTx/>
                <a:latin typeface="Arial"/>
                <a:ea typeface="+mn-ea"/>
                <a:cs typeface="+mn-cs"/>
              </a:endParaRPr>
            </a:p>
          </p:txBody>
        </p:sp>
        <p:sp>
          <p:nvSpPr>
            <p:cNvPr id="96" name="TextBox 95">
              <a:extLst>
                <a:ext uri="{FF2B5EF4-FFF2-40B4-BE49-F238E27FC236}">
                  <a16:creationId xmlns:a16="http://schemas.microsoft.com/office/drawing/2014/main" id="{F57025D0-12BD-4197-998F-2B9F465B434F}"/>
                </a:ext>
              </a:extLst>
            </p:cNvPr>
            <p:cNvSpPr txBox="1"/>
            <p:nvPr/>
          </p:nvSpPr>
          <p:spPr>
            <a:xfrm>
              <a:off x="6478692" y="2481495"/>
              <a:ext cx="791422" cy="333085"/>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grpSp>
      <p:sp>
        <p:nvSpPr>
          <p:cNvPr id="42" name="TextBox 41">
            <a:extLst>
              <a:ext uri="{FF2B5EF4-FFF2-40B4-BE49-F238E27FC236}">
                <a16:creationId xmlns:a16="http://schemas.microsoft.com/office/drawing/2014/main" id="{12595CCF-1D75-4F5F-909A-BA92C82ED78D}"/>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41" name="Content Placeholder 2">
            <a:extLst>
              <a:ext uri="{FF2B5EF4-FFF2-40B4-BE49-F238E27FC236}">
                <a16:creationId xmlns:a16="http://schemas.microsoft.com/office/drawing/2014/main" id="{827B73CD-1318-4B9A-B7C2-4944D1F1F0AD}"/>
              </a:ext>
            </a:extLst>
          </p:cNvPr>
          <p:cNvSpPr txBox="1">
            <a:spLocks/>
          </p:cNvSpPr>
          <p:nvPr/>
        </p:nvSpPr>
        <p:spPr>
          <a:xfrm>
            <a:off x="6106948" y="1563312"/>
            <a:ext cx="5486400"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10,000.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ten thousands are equivalent to 100,000?</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43" name="TextBox 19">
            <a:extLst>
              <a:ext uri="{FF2B5EF4-FFF2-40B4-BE49-F238E27FC236}">
                <a16:creationId xmlns:a16="http://schemas.microsoft.com/office/drawing/2014/main" id="{5101AB6A-5158-45D8-9AE2-2C88FE9F62AE}"/>
              </a:ext>
            </a:extLst>
          </p:cNvPr>
          <p:cNvSpPr txBox="1"/>
          <p:nvPr/>
        </p:nvSpPr>
        <p:spPr>
          <a:xfrm>
            <a:off x="6106948" y="3535188"/>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 thousands are equivalent to 100,000.</a:t>
            </a:r>
          </a:p>
        </p:txBody>
      </p:sp>
    </p:spTree>
    <p:custDataLst>
      <p:tags r:id="rId1"/>
    </p:custDataLst>
    <p:extLst>
      <p:ext uri="{BB962C8B-B14F-4D97-AF65-F5344CB8AC3E}">
        <p14:creationId xmlns:p14="http://schemas.microsoft.com/office/powerpoint/2010/main" val="2969229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26" presetClass="emph" presetSubtype="0" fill="hold" nodeType="withEffect">
                                  <p:stCondLst>
                                    <p:cond delay="0"/>
                                  </p:stCondLst>
                                  <p:childTnLst>
                                    <p:animEffect transition="out" filter="fade">
                                      <p:cBhvr>
                                        <p:cTn id="49" dur="500" tmFilter="0, 0; .2, .5; .8, .5; 1, 0"/>
                                        <p:tgtEl>
                                          <p:spTgt spid="94"/>
                                        </p:tgtEl>
                                      </p:cBhvr>
                                    </p:animEffect>
                                    <p:animScale>
                                      <p:cBhvr>
                                        <p:cTn id="50" dur="250" autoRev="1" fill="hold"/>
                                        <p:tgtEl>
                                          <p:spTgt spid="94"/>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91"/>
                                        </p:tgtEl>
                                      </p:cBhvr>
                                    </p:animEffect>
                                    <p:animScale>
                                      <p:cBhvr>
                                        <p:cTn id="53" dur="250" autoRev="1" fill="hold"/>
                                        <p:tgtEl>
                                          <p:spTgt spid="91"/>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88"/>
                                        </p:tgtEl>
                                      </p:cBhvr>
                                    </p:animEffect>
                                    <p:animScale>
                                      <p:cBhvr>
                                        <p:cTn id="56" dur="250" autoRev="1" fill="hold"/>
                                        <p:tgtEl>
                                          <p:spTgt spid="88"/>
                                        </p:tgtEl>
                                      </p:cBhvr>
                                      <p:by x="105000" y="105000"/>
                                    </p:animScale>
                                  </p:childTnLst>
                                </p:cTn>
                              </p:par>
                              <p:par>
                                <p:cTn id="57" presetID="26" presetClass="emph" presetSubtype="0" fill="hold" nodeType="withEffect">
                                  <p:stCondLst>
                                    <p:cond delay="0"/>
                                  </p:stCondLst>
                                  <p:childTnLst>
                                    <p:animEffect transition="out" filter="fade">
                                      <p:cBhvr>
                                        <p:cTn id="58" dur="500" tmFilter="0, 0; .2, .5; .8, .5; 1, 0"/>
                                        <p:tgtEl>
                                          <p:spTgt spid="85"/>
                                        </p:tgtEl>
                                      </p:cBhvr>
                                    </p:animEffect>
                                    <p:animScale>
                                      <p:cBhvr>
                                        <p:cTn id="59" dur="250" autoRev="1" fill="hold"/>
                                        <p:tgtEl>
                                          <p:spTgt spid="85"/>
                                        </p:tgtEl>
                                      </p:cBhvr>
                                      <p:by x="105000" y="105000"/>
                                    </p:animScale>
                                  </p:childTnLst>
                                </p:cTn>
                              </p:par>
                              <p:par>
                                <p:cTn id="60" presetID="26" presetClass="emph" presetSubtype="0" fill="hold" nodeType="withEffect">
                                  <p:stCondLst>
                                    <p:cond delay="0"/>
                                  </p:stCondLst>
                                  <p:childTnLst>
                                    <p:animEffect transition="out" filter="fade">
                                      <p:cBhvr>
                                        <p:cTn id="61" dur="500" tmFilter="0, 0; .2, .5; .8, .5; 1, 0"/>
                                        <p:tgtEl>
                                          <p:spTgt spid="82"/>
                                        </p:tgtEl>
                                      </p:cBhvr>
                                    </p:animEffect>
                                    <p:animScale>
                                      <p:cBhvr>
                                        <p:cTn id="62" dur="250" autoRev="1" fill="hold"/>
                                        <p:tgtEl>
                                          <p:spTgt spid="82"/>
                                        </p:tgtEl>
                                      </p:cBhvr>
                                      <p:by x="105000" y="105000"/>
                                    </p:animScale>
                                  </p:childTnLst>
                                </p:cTn>
                              </p:par>
                              <p:par>
                                <p:cTn id="63" presetID="26" presetClass="emph" presetSubtype="0" fill="hold" nodeType="withEffect">
                                  <p:stCondLst>
                                    <p:cond delay="0"/>
                                  </p:stCondLst>
                                  <p:childTnLst>
                                    <p:animEffect transition="out" filter="fade">
                                      <p:cBhvr>
                                        <p:cTn id="64" dur="500" tmFilter="0, 0; .2, .5; .8, .5; 1, 0"/>
                                        <p:tgtEl>
                                          <p:spTgt spid="79"/>
                                        </p:tgtEl>
                                      </p:cBhvr>
                                    </p:animEffect>
                                    <p:animScale>
                                      <p:cBhvr>
                                        <p:cTn id="65" dur="250" autoRev="1" fill="hold"/>
                                        <p:tgtEl>
                                          <p:spTgt spid="79"/>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76"/>
                                        </p:tgtEl>
                                      </p:cBhvr>
                                    </p:animEffect>
                                    <p:animScale>
                                      <p:cBhvr>
                                        <p:cTn id="68" dur="250" autoRev="1" fill="hold"/>
                                        <p:tgtEl>
                                          <p:spTgt spid="76"/>
                                        </p:tgtEl>
                                      </p:cBhvr>
                                      <p:by x="105000" y="105000"/>
                                    </p:animScale>
                                  </p:childTnLst>
                                </p:cTn>
                              </p:par>
                              <p:par>
                                <p:cTn id="69" presetID="26" presetClass="emph" presetSubtype="0" fill="hold" nodeType="withEffect">
                                  <p:stCondLst>
                                    <p:cond delay="0"/>
                                  </p:stCondLst>
                                  <p:childTnLst>
                                    <p:animEffect transition="out" filter="fade">
                                      <p:cBhvr>
                                        <p:cTn id="70" dur="500" tmFilter="0, 0; .2, .5; .8, .5; 1, 0"/>
                                        <p:tgtEl>
                                          <p:spTgt spid="73"/>
                                        </p:tgtEl>
                                      </p:cBhvr>
                                    </p:animEffect>
                                    <p:animScale>
                                      <p:cBhvr>
                                        <p:cTn id="71" dur="250" autoRev="1" fill="hold"/>
                                        <p:tgtEl>
                                          <p:spTgt spid="73"/>
                                        </p:tgtEl>
                                      </p:cBhvr>
                                      <p:by x="105000" y="105000"/>
                                    </p:animScale>
                                  </p:childTnLst>
                                </p:cTn>
                              </p:par>
                              <p:par>
                                <p:cTn id="72" presetID="26" presetClass="emph" presetSubtype="0" fill="hold" nodeType="withEffect">
                                  <p:stCondLst>
                                    <p:cond delay="0"/>
                                  </p:stCondLst>
                                  <p:childTnLst>
                                    <p:animEffect transition="out" filter="fade">
                                      <p:cBhvr>
                                        <p:cTn id="73" dur="500" tmFilter="0, 0; .2, .5; .8, .5; 1, 0"/>
                                        <p:tgtEl>
                                          <p:spTgt spid="70"/>
                                        </p:tgtEl>
                                      </p:cBhvr>
                                    </p:animEffect>
                                    <p:animScale>
                                      <p:cBhvr>
                                        <p:cTn id="74" dur="250" autoRev="1" fill="hold"/>
                                        <p:tgtEl>
                                          <p:spTgt spid="70"/>
                                        </p:tgtEl>
                                      </p:cBhvr>
                                      <p:by x="105000" y="105000"/>
                                    </p:animScale>
                                  </p:childTnLst>
                                </p:cTn>
                              </p:par>
                              <p:par>
                                <p:cTn id="75" presetID="26" presetClass="emph" presetSubtype="0" fill="hold" nodeType="withEffect">
                                  <p:stCondLst>
                                    <p:cond delay="0"/>
                                  </p:stCondLst>
                                  <p:childTnLst>
                                    <p:animEffect transition="out" filter="fade">
                                      <p:cBhvr>
                                        <p:cTn id="76" dur="500" tmFilter="0, 0; .2, .5; .8, .5; 1, 0"/>
                                        <p:tgtEl>
                                          <p:spTgt spid="26"/>
                                        </p:tgtEl>
                                      </p:cBhvr>
                                    </p:animEffect>
                                    <p:animScale>
                                      <p:cBhvr>
                                        <p:cTn id="77" dur="250" autoRev="1" fill="hold"/>
                                        <p:tgtEl>
                                          <p:spTgt spid="26"/>
                                        </p:tgtEl>
                                      </p:cBhvr>
                                      <p:by x="105000" y="105000"/>
                                    </p:animScale>
                                  </p:childTnLst>
                                </p:cTn>
                              </p:par>
                              <p:par>
                                <p:cTn id="78" presetID="26" presetClass="emph" presetSubtype="0" fill="hold" nodeType="withEffect">
                                  <p:stCondLst>
                                    <p:cond delay="0"/>
                                  </p:stCondLst>
                                  <p:childTnLst>
                                    <p:animEffect transition="out" filter="fade">
                                      <p:cBhvr>
                                        <p:cTn id="79" dur="500" tmFilter="0, 0; .2, .5; .8, .5; 1, 0"/>
                                        <p:tgtEl>
                                          <p:spTgt spid="7"/>
                                        </p:tgtEl>
                                      </p:cBhvr>
                                    </p:animEffect>
                                    <p:animScale>
                                      <p:cBhvr>
                                        <p:cTn id="80" dur="250" autoRev="1" fill="hold"/>
                                        <p:tgtEl>
                                          <p:spTgt spid="7"/>
                                        </p:tgtEl>
                                      </p:cBhvr>
                                      <p:by x="105000" y="105000"/>
                                    </p:animScale>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1">
                                            <p:txEl>
                                              <p:pRg st="2" end="2"/>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10" name="Group 9">
            <a:extLst>
              <a:ext uri="{FF2B5EF4-FFF2-40B4-BE49-F238E27FC236}">
                <a16:creationId xmlns:a16="http://schemas.microsoft.com/office/drawing/2014/main" id="{8AAE20C3-3D99-45DE-8D6E-7040CD48A63F}"/>
              </a:ext>
            </a:extLst>
          </p:cNvPr>
          <p:cNvGrpSpPr/>
          <p:nvPr/>
        </p:nvGrpSpPr>
        <p:grpSpPr>
          <a:xfrm rot="5400000">
            <a:off x="2671740" y="1067601"/>
            <a:ext cx="1429560" cy="3582164"/>
            <a:chOff x="5162433" y="1391913"/>
            <a:chExt cx="1513791" cy="3793228"/>
          </a:xfrm>
        </p:grpSpPr>
        <p:sp>
          <p:nvSpPr>
            <p:cNvPr id="38" name="Rectangle 37">
              <a:extLst>
                <a:ext uri="{FF2B5EF4-FFF2-40B4-BE49-F238E27FC236}">
                  <a16:creationId xmlns:a16="http://schemas.microsoft.com/office/drawing/2014/main" id="{DAD8F4B6-0F83-4C3A-9541-D25C0DF4CA48}"/>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39" name="Straight Connector 38">
              <a:extLst>
                <a:ext uri="{FF2B5EF4-FFF2-40B4-BE49-F238E27FC236}">
                  <a16:creationId xmlns:a16="http://schemas.microsoft.com/office/drawing/2014/main" id="{A8DA890C-1FBB-4AEE-BB9B-092F0EF035D6}"/>
                </a:ext>
              </a:extLst>
            </p:cNvPr>
            <p:cNvCxnSpPr>
              <a:endCxn id="3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39">
              <a:extLst>
                <a:ext uri="{FF2B5EF4-FFF2-40B4-BE49-F238E27FC236}">
                  <a16:creationId xmlns:a16="http://schemas.microsoft.com/office/drawing/2014/main" id="{D89B9B26-F5C6-43BB-899F-636D93C4AE5E}"/>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796F9786-5867-4BC8-A023-7981C54F5385}"/>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Straight Connector 42">
              <a:extLst>
                <a:ext uri="{FF2B5EF4-FFF2-40B4-BE49-F238E27FC236}">
                  <a16:creationId xmlns:a16="http://schemas.microsoft.com/office/drawing/2014/main" id="{B8EA4B65-7E85-4939-BB68-6ED3BC6F7725}"/>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4" name="Straight Connector 43">
              <a:extLst>
                <a:ext uri="{FF2B5EF4-FFF2-40B4-BE49-F238E27FC236}">
                  <a16:creationId xmlns:a16="http://schemas.microsoft.com/office/drawing/2014/main" id="{15BFCF9B-94A1-4382-9D37-B923F3428EF4}"/>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 name="Group 10">
            <a:extLst>
              <a:ext uri="{FF2B5EF4-FFF2-40B4-BE49-F238E27FC236}">
                <a16:creationId xmlns:a16="http://schemas.microsoft.com/office/drawing/2014/main" id="{87F7C183-0D7D-4386-95C9-0CB09DFC3545}"/>
              </a:ext>
            </a:extLst>
          </p:cNvPr>
          <p:cNvGrpSpPr/>
          <p:nvPr/>
        </p:nvGrpSpPr>
        <p:grpSpPr>
          <a:xfrm>
            <a:off x="1574169" y="2212764"/>
            <a:ext cx="737701" cy="578106"/>
            <a:chOff x="6475222" y="2345064"/>
            <a:chExt cx="798359" cy="625642"/>
          </a:xfrm>
        </p:grpSpPr>
        <p:sp>
          <p:nvSpPr>
            <p:cNvPr id="36" name="Oval 35">
              <a:extLst>
                <a:ext uri="{FF2B5EF4-FFF2-40B4-BE49-F238E27FC236}">
                  <a16:creationId xmlns:a16="http://schemas.microsoft.com/office/drawing/2014/main" id="{A7650B92-547C-4BAF-888F-FDFD4FF2CF25}"/>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37" name="TextBox 36">
              <a:extLst>
                <a:ext uri="{FF2B5EF4-FFF2-40B4-BE49-F238E27FC236}">
                  <a16:creationId xmlns:a16="http://schemas.microsoft.com/office/drawing/2014/main" id="{FB43E317-C3D9-47D0-BABC-73FC635160C2}"/>
                </a:ext>
              </a:extLst>
            </p:cNvPr>
            <p:cNvSpPr txBox="1"/>
            <p:nvPr/>
          </p:nvSpPr>
          <p:spPr>
            <a:xfrm>
              <a:off x="6475222" y="2498149"/>
              <a:ext cx="798359"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14" name="Group 13">
            <a:extLst>
              <a:ext uri="{FF2B5EF4-FFF2-40B4-BE49-F238E27FC236}">
                <a16:creationId xmlns:a16="http://schemas.microsoft.com/office/drawing/2014/main" id="{D36B56E5-FCFB-4AAC-8B9A-6DB40416657E}"/>
              </a:ext>
            </a:extLst>
          </p:cNvPr>
          <p:cNvGrpSpPr/>
          <p:nvPr/>
        </p:nvGrpSpPr>
        <p:grpSpPr>
          <a:xfrm>
            <a:off x="1574168" y="2929363"/>
            <a:ext cx="737701" cy="578106"/>
            <a:chOff x="6475221" y="2345064"/>
            <a:chExt cx="798359" cy="625642"/>
          </a:xfrm>
        </p:grpSpPr>
        <p:sp>
          <p:nvSpPr>
            <p:cNvPr id="30" name="Oval 29">
              <a:extLst>
                <a:ext uri="{FF2B5EF4-FFF2-40B4-BE49-F238E27FC236}">
                  <a16:creationId xmlns:a16="http://schemas.microsoft.com/office/drawing/2014/main" id="{E8BC8D59-10A8-4C52-B141-5EB105E76735}"/>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31" name="TextBox 30">
              <a:extLst>
                <a:ext uri="{FF2B5EF4-FFF2-40B4-BE49-F238E27FC236}">
                  <a16:creationId xmlns:a16="http://schemas.microsoft.com/office/drawing/2014/main" id="{CEBCC729-19BC-4A54-86A5-E5E1FD5A6221}"/>
                </a:ext>
              </a:extLst>
            </p:cNvPr>
            <p:cNvSpPr txBox="1"/>
            <p:nvPr/>
          </p:nvSpPr>
          <p:spPr>
            <a:xfrm>
              <a:off x="6475221" y="2498149"/>
              <a:ext cx="798359"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15" name="Group 14">
            <a:extLst>
              <a:ext uri="{FF2B5EF4-FFF2-40B4-BE49-F238E27FC236}">
                <a16:creationId xmlns:a16="http://schemas.microsoft.com/office/drawing/2014/main" id="{EA839946-0EE8-4B8F-B159-2B9E738B3674}"/>
              </a:ext>
            </a:extLst>
          </p:cNvPr>
          <p:cNvGrpSpPr/>
          <p:nvPr/>
        </p:nvGrpSpPr>
        <p:grpSpPr>
          <a:xfrm>
            <a:off x="2291605" y="2212764"/>
            <a:ext cx="737701" cy="578106"/>
            <a:chOff x="6475224" y="2345064"/>
            <a:chExt cx="798360" cy="625642"/>
          </a:xfrm>
        </p:grpSpPr>
        <p:sp>
          <p:nvSpPr>
            <p:cNvPr id="28" name="Oval 27">
              <a:extLst>
                <a:ext uri="{FF2B5EF4-FFF2-40B4-BE49-F238E27FC236}">
                  <a16:creationId xmlns:a16="http://schemas.microsoft.com/office/drawing/2014/main" id="{51B79BFB-1030-43C4-A9FF-5BFF9E4FBAA0}"/>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2C2AFEC4-3E09-412A-9B4F-99F7957A8F04}"/>
                </a:ext>
              </a:extLst>
            </p:cNvPr>
            <p:cNvSpPr txBox="1"/>
            <p:nvPr/>
          </p:nvSpPr>
          <p:spPr>
            <a:xfrm>
              <a:off x="6475224" y="2498152"/>
              <a:ext cx="798360"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19" name="Group 18">
            <a:extLst>
              <a:ext uri="{FF2B5EF4-FFF2-40B4-BE49-F238E27FC236}">
                <a16:creationId xmlns:a16="http://schemas.microsoft.com/office/drawing/2014/main" id="{EE46392E-B852-4CA1-9D26-972FFAF312DC}"/>
              </a:ext>
            </a:extLst>
          </p:cNvPr>
          <p:cNvGrpSpPr/>
          <p:nvPr/>
        </p:nvGrpSpPr>
        <p:grpSpPr>
          <a:xfrm>
            <a:off x="2291605" y="2929362"/>
            <a:ext cx="737701" cy="578106"/>
            <a:chOff x="6475224" y="2345064"/>
            <a:chExt cx="798360" cy="625642"/>
          </a:xfrm>
        </p:grpSpPr>
        <p:sp>
          <p:nvSpPr>
            <p:cNvPr id="20" name="Oval 19">
              <a:extLst>
                <a:ext uri="{FF2B5EF4-FFF2-40B4-BE49-F238E27FC236}">
                  <a16:creationId xmlns:a16="http://schemas.microsoft.com/office/drawing/2014/main" id="{A72B055F-18AF-4679-8452-98076B713E68}"/>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21" name="TextBox 20">
              <a:extLst>
                <a:ext uri="{FF2B5EF4-FFF2-40B4-BE49-F238E27FC236}">
                  <a16:creationId xmlns:a16="http://schemas.microsoft.com/office/drawing/2014/main" id="{EC363403-B2E1-4345-974F-D93A0A2B6B50}"/>
                </a:ext>
              </a:extLst>
            </p:cNvPr>
            <p:cNvSpPr txBox="1"/>
            <p:nvPr/>
          </p:nvSpPr>
          <p:spPr>
            <a:xfrm>
              <a:off x="6475224" y="2498152"/>
              <a:ext cx="798360"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47" name="Group 46">
            <a:extLst>
              <a:ext uri="{FF2B5EF4-FFF2-40B4-BE49-F238E27FC236}">
                <a16:creationId xmlns:a16="http://schemas.microsoft.com/office/drawing/2014/main" id="{A31DF0BE-CA99-4D9A-9E35-156BC0F36E3A}"/>
              </a:ext>
            </a:extLst>
          </p:cNvPr>
          <p:cNvGrpSpPr/>
          <p:nvPr/>
        </p:nvGrpSpPr>
        <p:grpSpPr>
          <a:xfrm>
            <a:off x="3006033" y="2212764"/>
            <a:ext cx="737701" cy="578106"/>
            <a:chOff x="6475222" y="2345064"/>
            <a:chExt cx="798359" cy="625642"/>
          </a:xfrm>
        </p:grpSpPr>
        <p:sp>
          <p:nvSpPr>
            <p:cNvPr id="48" name="Oval 47">
              <a:extLst>
                <a:ext uri="{FF2B5EF4-FFF2-40B4-BE49-F238E27FC236}">
                  <a16:creationId xmlns:a16="http://schemas.microsoft.com/office/drawing/2014/main" id="{FE263E82-F9A7-493E-9CA3-8D10E51EB0C6}"/>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49" name="TextBox 48">
              <a:extLst>
                <a:ext uri="{FF2B5EF4-FFF2-40B4-BE49-F238E27FC236}">
                  <a16:creationId xmlns:a16="http://schemas.microsoft.com/office/drawing/2014/main" id="{2385E5A8-DAE5-4C60-951F-A879CCF180AC}"/>
                </a:ext>
              </a:extLst>
            </p:cNvPr>
            <p:cNvSpPr txBox="1"/>
            <p:nvPr/>
          </p:nvSpPr>
          <p:spPr>
            <a:xfrm>
              <a:off x="6475222" y="2498149"/>
              <a:ext cx="798359"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50" name="Group 49">
            <a:extLst>
              <a:ext uri="{FF2B5EF4-FFF2-40B4-BE49-F238E27FC236}">
                <a16:creationId xmlns:a16="http://schemas.microsoft.com/office/drawing/2014/main" id="{11FE6D57-BB2B-4A42-AAEB-227546C55F19}"/>
              </a:ext>
            </a:extLst>
          </p:cNvPr>
          <p:cNvGrpSpPr/>
          <p:nvPr/>
        </p:nvGrpSpPr>
        <p:grpSpPr>
          <a:xfrm>
            <a:off x="3006032" y="2929363"/>
            <a:ext cx="737701" cy="578106"/>
            <a:chOff x="6475221" y="2345064"/>
            <a:chExt cx="798359" cy="625642"/>
          </a:xfrm>
        </p:grpSpPr>
        <p:sp>
          <p:nvSpPr>
            <p:cNvPr id="51" name="Oval 50">
              <a:extLst>
                <a:ext uri="{FF2B5EF4-FFF2-40B4-BE49-F238E27FC236}">
                  <a16:creationId xmlns:a16="http://schemas.microsoft.com/office/drawing/2014/main" id="{4C36170B-E66C-4FE5-9280-A2C0259C9F68}"/>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TextBox 51">
              <a:extLst>
                <a:ext uri="{FF2B5EF4-FFF2-40B4-BE49-F238E27FC236}">
                  <a16:creationId xmlns:a16="http://schemas.microsoft.com/office/drawing/2014/main" id="{FDB7FBD6-4192-47A1-B47E-CA9DD362BC70}"/>
                </a:ext>
              </a:extLst>
            </p:cNvPr>
            <p:cNvSpPr txBox="1"/>
            <p:nvPr/>
          </p:nvSpPr>
          <p:spPr>
            <a:xfrm>
              <a:off x="6475221" y="2498149"/>
              <a:ext cx="798359"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53" name="Group 52">
            <a:extLst>
              <a:ext uri="{FF2B5EF4-FFF2-40B4-BE49-F238E27FC236}">
                <a16:creationId xmlns:a16="http://schemas.microsoft.com/office/drawing/2014/main" id="{EEC20312-A27F-4C0A-A21D-DD38B5C94F31}"/>
              </a:ext>
            </a:extLst>
          </p:cNvPr>
          <p:cNvGrpSpPr/>
          <p:nvPr/>
        </p:nvGrpSpPr>
        <p:grpSpPr>
          <a:xfrm>
            <a:off x="3723469" y="2212764"/>
            <a:ext cx="737701" cy="578106"/>
            <a:chOff x="6475224" y="2345064"/>
            <a:chExt cx="798360" cy="625642"/>
          </a:xfrm>
        </p:grpSpPr>
        <p:sp>
          <p:nvSpPr>
            <p:cNvPr id="54" name="Oval 53">
              <a:extLst>
                <a:ext uri="{FF2B5EF4-FFF2-40B4-BE49-F238E27FC236}">
                  <a16:creationId xmlns:a16="http://schemas.microsoft.com/office/drawing/2014/main" id="{289BDC89-F9BF-4FB3-BEB0-25D0388CD39F}"/>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5" name="TextBox 54">
              <a:extLst>
                <a:ext uri="{FF2B5EF4-FFF2-40B4-BE49-F238E27FC236}">
                  <a16:creationId xmlns:a16="http://schemas.microsoft.com/office/drawing/2014/main" id="{703241A9-35AD-49E9-BF0B-B3990C0BC1E2}"/>
                </a:ext>
              </a:extLst>
            </p:cNvPr>
            <p:cNvSpPr txBox="1"/>
            <p:nvPr/>
          </p:nvSpPr>
          <p:spPr>
            <a:xfrm>
              <a:off x="6475224" y="2498152"/>
              <a:ext cx="798360"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56" name="Group 55">
            <a:extLst>
              <a:ext uri="{FF2B5EF4-FFF2-40B4-BE49-F238E27FC236}">
                <a16:creationId xmlns:a16="http://schemas.microsoft.com/office/drawing/2014/main" id="{5F3E66AA-2D3B-46A4-BE1A-0E26858D4936}"/>
              </a:ext>
            </a:extLst>
          </p:cNvPr>
          <p:cNvGrpSpPr/>
          <p:nvPr/>
        </p:nvGrpSpPr>
        <p:grpSpPr>
          <a:xfrm>
            <a:off x="3723469" y="2929362"/>
            <a:ext cx="737701" cy="578106"/>
            <a:chOff x="6475224" y="2345064"/>
            <a:chExt cx="798360" cy="625642"/>
          </a:xfrm>
        </p:grpSpPr>
        <p:sp>
          <p:nvSpPr>
            <p:cNvPr id="57" name="Oval 56">
              <a:extLst>
                <a:ext uri="{FF2B5EF4-FFF2-40B4-BE49-F238E27FC236}">
                  <a16:creationId xmlns:a16="http://schemas.microsoft.com/office/drawing/2014/main" id="{D25392AA-A828-41C7-830D-0881D2AB863D}"/>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8" name="TextBox 57">
              <a:extLst>
                <a:ext uri="{FF2B5EF4-FFF2-40B4-BE49-F238E27FC236}">
                  <a16:creationId xmlns:a16="http://schemas.microsoft.com/office/drawing/2014/main" id="{99439F1A-369C-400D-83AC-B434F6162EEE}"/>
                </a:ext>
              </a:extLst>
            </p:cNvPr>
            <p:cNvSpPr txBox="1"/>
            <p:nvPr/>
          </p:nvSpPr>
          <p:spPr>
            <a:xfrm>
              <a:off x="6475224" y="2498152"/>
              <a:ext cx="798360"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59" name="Group 58">
            <a:extLst>
              <a:ext uri="{FF2B5EF4-FFF2-40B4-BE49-F238E27FC236}">
                <a16:creationId xmlns:a16="http://schemas.microsoft.com/office/drawing/2014/main" id="{F0432DB1-4007-41D5-95A9-146FB97C9D7A}"/>
              </a:ext>
            </a:extLst>
          </p:cNvPr>
          <p:cNvGrpSpPr/>
          <p:nvPr/>
        </p:nvGrpSpPr>
        <p:grpSpPr>
          <a:xfrm>
            <a:off x="4450536" y="2212764"/>
            <a:ext cx="737701" cy="578106"/>
            <a:chOff x="6475222" y="2345064"/>
            <a:chExt cx="798359" cy="625642"/>
          </a:xfrm>
        </p:grpSpPr>
        <p:sp>
          <p:nvSpPr>
            <p:cNvPr id="60" name="Oval 59">
              <a:extLst>
                <a:ext uri="{FF2B5EF4-FFF2-40B4-BE49-F238E27FC236}">
                  <a16:creationId xmlns:a16="http://schemas.microsoft.com/office/drawing/2014/main" id="{DE68E670-689B-4F55-AC8F-4DDF39793399}"/>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61" name="TextBox 60">
              <a:extLst>
                <a:ext uri="{FF2B5EF4-FFF2-40B4-BE49-F238E27FC236}">
                  <a16:creationId xmlns:a16="http://schemas.microsoft.com/office/drawing/2014/main" id="{70BDB172-0AED-4049-929B-7326190E9397}"/>
                </a:ext>
              </a:extLst>
            </p:cNvPr>
            <p:cNvSpPr txBox="1"/>
            <p:nvPr/>
          </p:nvSpPr>
          <p:spPr>
            <a:xfrm>
              <a:off x="6475222" y="2498149"/>
              <a:ext cx="798359"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grpSp>
        <p:nvGrpSpPr>
          <p:cNvPr id="62" name="Group 61">
            <a:extLst>
              <a:ext uri="{FF2B5EF4-FFF2-40B4-BE49-F238E27FC236}">
                <a16:creationId xmlns:a16="http://schemas.microsoft.com/office/drawing/2014/main" id="{7F72EE70-2BF7-40C7-AEB3-4D723B090B00}"/>
              </a:ext>
            </a:extLst>
          </p:cNvPr>
          <p:cNvGrpSpPr/>
          <p:nvPr/>
        </p:nvGrpSpPr>
        <p:grpSpPr>
          <a:xfrm>
            <a:off x="4450535" y="2929363"/>
            <a:ext cx="737701" cy="578106"/>
            <a:chOff x="6475221" y="2345064"/>
            <a:chExt cx="798359" cy="625642"/>
          </a:xfrm>
        </p:grpSpPr>
        <p:sp>
          <p:nvSpPr>
            <p:cNvPr id="63" name="Oval 62">
              <a:extLst>
                <a:ext uri="{FF2B5EF4-FFF2-40B4-BE49-F238E27FC236}">
                  <a16:creationId xmlns:a16="http://schemas.microsoft.com/office/drawing/2014/main" id="{EF22CFAB-8C00-4191-B7B2-CFB0F4FCF57F}"/>
                </a:ext>
              </a:extLst>
            </p:cNvPr>
            <p:cNvSpPr/>
            <p:nvPr/>
          </p:nvSpPr>
          <p:spPr>
            <a:xfrm>
              <a:off x="6571429" y="2345064"/>
              <a:ext cx="625642" cy="625642"/>
            </a:xfrm>
            <a:prstGeom prst="ellipse">
              <a:avLst/>
            </a:prstGeom>
            <a:solidFill>
              <a:srgbClr val="CC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64" name="TextBox 63">
              <a:extLst>
                <a:ext uri="{FF2B5EF4-FFF2-40B4-BE49-F238E27FC236}">
                  <a16:creationId xmlns:a16="http://schemas.microsoft.com/office/drawing/2014/main" id="{267A128C-EDC2-41FD-B3B8-F2992252980C}"/>
                </a:ext>
              </a:extLst>
            </p:cNvPr>
            <p:cNvSpPr txBox="1"/>
            <p:nvPr/>
          </p:nvSpPr>
          <p:spPr>
            <a:xfrm>
              <a:off x="6475221" y="2498149"/>
              <a:ext cx="798359" cy="299776"/>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grpSp>
      <p:sp>
        <p:nvSpPr>
          <p:cNvPr id="41" name="TextBox 40">
            <a:extLst>
              <a:ext uri="{FF2B5EF4-FFF2-40B4-BE49-F238E27FC236}">
                <a16:creationId xmlns:a16="http://schemas.microsoft.com/office/drawing/2014/main" id="{ED393B63-7264-4B0E-B88B-FB2888CCB4B2}"/>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5" name="Content Placeholder 2">
            <a:extLst>
              <a:ext uri="{FF2B5EF4-FFF2-40B4-BE49-F238E27FC236}">
                <a16:creationId xmlns:a16="http://schemas.microsoft.com/office/drawing/2014/main" id="{CAD00EDB-FF95-4160-8204-816C12805EDD}"/>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100,000.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hundred thousands are equivalent to 1,000,000?</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46" name="TextBox 19">
            <a:extLst>
              <a:ext uri="{FF2B5EF4-FFF2-40B4-BE49-F238E27FC236}">
                <a16:creationId xmlns:a16="http://schemas.microsoft.com/office/drawing/2014/main" id="{26E50165-0938-4A70-9D35-030BE7AED1D5}"/>
              </a:ext>
            </a:extLst>
          </p:cNvPr>
          <p:cNvSpPr txBox="1"/>
          <p:nvPr/>
        </p:nvSpPr>
        <p:spPr>
          <a:xfrm>
            <a:off x="6106948" y="3508892"/>
            <a:ext cx="5486401" cy="707886"/>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 thousands are equivalent to 1,000,000 or 1 million </a:t>
            </a:r>
          </a:p>
        </p:txBody>
      </p:sp>
    </p:spTree>
    <p:custDataLst>
      <p:tags r:id="rId1"/>
    </p:custDataLst>
    <p:extLst>
      <p:ext uri="{BB962C8B-B14F-4D97-AF65-F5344CB8AC3E}">
        <p14:creationId xmlns:p14="http://schemas.microsoft.com/office/powerpoint/2010/main" val="3208982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26" presetClass="emph" presetSubtype="0" fill="hold" nodeType="withEffect">
                                  <p:stCondLst>
                                    <p:cond delay="0"/>
                                  </p:stCondLst>
                                  <p:childTnLst>
                                    <p:animEffect transition="out" filter="fade">
                                      <p:cBhvr>
                                        <p:cTn id="49" dur="500" tmFilter="0, 0; .2, .5; .8, .5; 1, 0"/>
                                        <p:tgtEl>
                                          <p:spTgt spid="11"/>
                                        </p:tgtEl>
                                      </p:cBhvr>
                                    </p:animEffect>
                                    <p:animScale>
                                      <p:cBhvr>
                                        <p:cTn id="50" dur="250" autoRev="1" fill="hold"/>
                                        <p:tgtEl>
                                          <p:spTgt spid="11"/>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15"/>
                                        </p:tgtEl>
                                      </p:cBhvr>
                                    </p:animEffect>
                                    <p:animScale>
                                      <p:cBhvr>
                                        <p:cTn id="53" dur="250" autoRev="1" fill="hold"/>
                                        <p:tgtEl>
                                          <p:spTgt spid="15"/>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47"/>
                                        </p:tgtEl>
                                      </p:cBhvr>
                                    </p:animEffect>
                                    <p:animScale>
                                      <p:cBhvr>
                                        <p:cTn id="56" dur="250" autoRev="1" fill="hold"/>
                                        <p:tgtEl>
                                          <p:spTgt spid="47"/>
                                        </p:tgtEl>
                                      </p:cBhvr>
                                      <p:by x="105000" y="105000"/>
                                    </p:animScale>
                                  </p:childTnLst>
                                </p:cTn>
                              </p:par>
                              <p:par>
                                <p:cTn id="57" presetID="26" presetClass="emph" presetSubtype="0" fill="hold" nodeType="withEffect">
                                  <p:stCondLst>
                                    <p:cond delay="0"/>
                                  </p:stCondLst>
                                  <p:childTnLst>
                                    <p:animEffect transition="out" filter="fade">
                                      <p:cBhvr>
                                        <p:cTn id="58" dur="500" tmFilter="0, 0; .2, .5; .8, .5; 1, 0"/>
                                        <p:tgtEl>
                                          <p:spTgt spid="53"/>
                                        </p:tgtEl>
                                      </p:cBhvr>
                                    </p:animEffect>
                                    <p:animScale>
                                      <p:cBhvr>
                                        <p:cTn id="59" dur="250" autoRev="1" fill="hold"/>
                                        <p:tgtEl>
                                          <p:spTgt spid="53"/>
                                        </p:tgtEl>
                                      </p:cBhvr>
                                      <p:by x="105000" y="105000"/>
                                    </p:animScale>
                                  </p:childTnLst>
                                </p:cTn>
                              </p:par>
                              <p:par>
                                <p:cTn id="60" presetID="26" presetClass="emph" presetSubtype="0" fill="hold" nodeType="withEffect">
                                  <p:stCondLst>
                                    <p:cond delay="0"/>
                                  </p:stCondLst>
                                  <p:childTnLst>
                                    <p:animEffect transition="out" filter="fade">
                                      <p:cBhvr>
                                        <p:cTn id="61" dur="500" tmFilter="0, 0; .2, .5; .8, .5; 1, 0"/>
                                        <p:tgtEl>
                                          <p:spTgt spid="59"/>
                                        </p:tgtEl>
                                      </p:cBhvr>
                                    </p:animEffect>
                                    <p:animScale>
                                      <p:cBhvr>
                                        <p:cTn id="62" dur="250" autoRev="1" fill="hold"/>
                                        <p:tgtEl>
                                          <p:spTgt spid="59"/>
                                        </p:tgtEl>
                                      </p:cBhvr>
                                      <p:by x="105000" y="105000"/>
                                    </p:animScale>
                                  </p:childTnLst>
                                </p:cTn>
                              </p:par>
                              <p:par>
                                <p:cTn id="63" presetID="26" presetClass="emph" presetSubtype="0" fill="hold" nodeType="withEffect">
                                  <p:stCondLst>
                                    <p:cond delay="0"/>
                                  </p:stCondLst>
                                  <p:childTnLst>
                                    <p:animEffect transition="out" filter="fade">
                                      <p:cBhvr>
                                        <p:cTn id="64" dur="500" tmFilter="0, 0; .2, .5; .8, .5; 1, 0"/>
                                        <p:tgtEl>
                                          <p:spTgt spid="14"/>
                                        </p:tgtEl>
                                      </p:cBhvr>
                                    </p:animEffect>
                                    <p:animScale>
                                      <p:cBhvr>
                                        <p:cTn id="65" dur="250" autoRev="1" fill="hold"/>
                                        <p:tgtEl>
                                          <p:spTgt spid="14"/>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19"/>
                                        </p:tgtEl>
                                      </p:cBhvr>
                                    </p:animEffect>
                                    <p:animScale>
                                      <p:cBhvr>
                                        <p:cTn id="68" dur="250" autoRev="1" fill="hold"/>
                                        <p:tgtEl>
                                          <p:spTgt spid="19"/>
                                        </p:tgtEl>
                                      </p:cBhvr>
                                      <p:by x="105000" y="105000"/>
                                    </p:animScale>
                                  </p:childTnLst>
                                </p:cTn>
                              </p:par>
                              <p:par>
                                <p:cTn id="69" presetID="26" presetClass="emph" presetSubtype="0" fill="hold" nodeType="withEffect">
                                  <p:stCondLst>
                                    <p:cond delay="0"/>
                                  </p:stCondLst>
                                  <p:childTnLst>
                                    <p:animEffect transition="out" filter="fade">
                                      <p:cBhvr>
                                        <p:cTn id="70" dur="500" tmFilter="0, 0; .2, .5; .8, .5; 1, 0"/>
                                        <p:tgtEl>
                                          <p:spTgt spid="50"/>
                                        </p:tgtEl>
                                      </p:cBhvr>
                                    </p:animEffect>
                                    <p:animScale>
                                      <p:cBhvr>
                                        <p:cTn id="71" dur="250" autoRev="1" fill="hold"/>
                                        <p:tgtEl>
                                          <p:spTgt spid="50"/>
                                        </p:tgtEl>
                                      </p:cBhvr>
                                      <p:by x="105000" y="105000"/>
                                    </p:animScale>
                                  </p:childTnLst>
                                </p:cTn>
                              </p:par>
                              <p:par>
                                <p:cTn id="72" presetID="26" presetClass="emph" presetSubtype="0" fill="hold" nodeType="withEffect">
                                  <p:stCondLst>
                                    <p:cond delay="0"/>
                                  </p:stCondLst>
                                  <p:childTnLst>
                                    <p:animEffect transition="out" filter="fade">
                                      <p:cBhvr>
                                        <p:cTn id="73" dur="500" tmFilter="0, 0; .2, .5; .8, .5; 1, 0"/>
                                        <p:tgtEl>
                                          <p:spTgt spid="56"/>
                                        </p:tgtEl>
                                      </p:cBhvr>
                                    </p:animEffect>
                                    <p:animScale>
                                      <p:cBhvr>
                                        <p:cTn id="74" dur="250" autoRev="1" fill="hold"/>
                                        <p:tgtEl>
                                          <p:spTgt spid="56"/>
                                        </p:tgtEl>
                                      </p:cBhvr>
                                      <p:by x="105000" y="105000"/>
                                    </p:animScale>
                                  </p:childTnLst>
                                </p:cTn>
                              </p:par>
                              <p:par>
                                <p:cTn id="75" presetID="26" presetClass="emph" presetSubtype="0" fill="hold" nodeType="withEffect">
                                  <p:stCondLst>
                                    <p:cond delay="0"/>
                                  </p:stCondLst>
                                  <p:childTnLst>
                                    <p:animEffect transition="out" filter="fade">
                                      <p:cBhvr>
                                        <p:cTn id="76" dur="500" tmFilter="0, 0; .2, .5; .8, .5; 1, 0"/>
                                        <p:tgtEl>
                                          <p:spTgt spid="62"/>
                                        </p:tgtEl>
                                      </p:cBhvr>
                                    </p:animEffect>
                                    <p:animScale>
                                      <p:cBhvr>
                                        <p:cTn id="77" dur="250" autoRev="1" fill="hold"/>
                                        <p:tgtEl>
                                          <p:spTgt spid="62"/>
                                        </p:tgtEl>
                                      </p:cBhvr>
                                      <p:by x="105000" y="105000"/>
                                    </p:animScale>
                                  </p:childTnLst>
                                </p:cTn>
                              </p:par>
                              <p:par>
                                <p:cTn id="78" presetID="26" presetClass="emph" presetSubtype="0" fill="hold" nodeType="withEffect">
                                  <p:stCondLst>
                                    <p:cond delay="0"/>
                                  </p:stCondLst>
                                  <p:childTnLst>
                                    <p:animEffect transition="out" filter="fade">
                                      <p:cBhvr>
                                        <p:cTn id="79" dur="500" tmFilter="0, 0; .2, .5; .8, .5; 1, 0"/>
                                        <p:tgtEl>
                                          <p:spTgt spid="10"/>
                                        </p:tgtEl>
                                      </p:cBhvr>
                                    </p:animEffect>
                                    <p:animScale>
                                      <p:cBhvr>
                                        <p:cTn id="80" dur="250" autoRev="1" fill="hold"/>
                                        <p:tgtEl>
                                          <p:spTgt spid="10"/>
                                        </p:tgtEl>
                                      </p:cBhvr>
                                      <p:by x="105000" y="105000"/>
                                    </p:animScale>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5"/>
            <a:ext cx="10295896" cy="2268253"/>
          </a:xfrm>
          <a:ln>
            <a:solidFill>
              <a:schemeClr val="accent1">
                <a:lumMod val="50000"/>
              </a:schemeClr>
            </a:solidFill>
          </a:ln>
        </p:spPr>
        <p:txBody>
          <a:bodyPr>
            <a:noAutofit/>
          </a:bodyPr>
          <a:lstStyle/>
          <a:p>
            <a:pPr>
              <a:lnSpc>
                <a:spcPct val="120000"/>
              </a:lnSpc>
            </a:pPr>
            <a:r>
              <a:rPr lang="en-GB" sz="2400" dirty="0"/>
              <a:t>6NPV-1 </a:t>
            </a:r>
            <a:br>
              <a:rPr lang="en-GB" sz="2400" dirty="0"/>
            </a:br>
            <a:r>
              <a:rPr lang="en-GB" sz="2400" i="1" dirty="0"/>
              <a:t>Understand the relationship between powers of 10 from 1 hundredth to 10 million, and use this to make a given number 10, 100, 1,000, 1 tenth, 1 hundredth or 1 thousandth times the size (multiply and divide by 10, 100 and 1,000).</a:t>
            </a: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6NPV-1,.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96D77C-6FCC-4F7F-8D72-8D44427276F5}"/>
              </a:ext>
            </a:extLst>
          </p:cNvPr>
          <p:cNvSpPr>
            <a:spLocks noGrp="1"/>
          </p:cNvSpPr>
          <p:nvPr>
            <p:ph type="title"/>
          </p:nvPr>
        </p:nvSpPr>
        <p:spPr/>
        <p:txBody>
          <a:bodyPr/>
          <a:lstStyle/>
          <a:p>
            <a:r>
              <a:rPr lang="en-GB" dirty="0"/>
              <a:t>6NPV-1 Powers of 10</a:t>
            </a:r>
          </a:p>
        </p:txBody>
      </p:sp>
      <p:grpSp>
        <p:nvGrpSpPr>
          <p:cNvPr id="10" name="Group 9">
            <a:extLst>
              <a:ext uri="{FF2B5EF4-FFF2-40B4-BE49-F238E27FC236}">
                <a16:creationId xmlns:a16="http://schemas.microsoft.com/office/drawing/2014/main" id="{8AAE20C3-3D99-45DE-8D6E-7040CD48A63F}"/>
              </a:ext>
            </a:extLst>
          </p:cNvPr>
          <p:cNvGrpSpPr/>
          <p:nvPr/>
        </p:nvGrpSpPr>
        <p:grpSpPr>
          <a:xfrm rot="5400000">
            <a:off x="2671740" y="1067601"/>
            <a:ext cx="1429560" cy="3582164"/>
            <a:chOff x="5162433" y="1391913"/>
            <a:chExt cx="1513791" cy="3793228"/>
          </a:xfrm>
        </p:grpSpPr>
        <p:sp>
          <p:nvSpPr>
            <p:cNvPr id="38" name="Rectangle 37">
              <a:extLst>
                <a:ext uri="{FF2B5EF4-FFF2-40B4-BE49-F238E27FC236}">
                  <a16:creationId xmlns:a16="http://schemas.microsoft.com/office/drawing/2014/main" id="{DAD8F4B6-0F83-4C3A-9541-D25C0DF4CA48}"/>
                </a:ext>
              </a:extLst>
            </p:cNvPr>
            <p:cNvSpPr/>
            <p:nvPr/>
          </p:nvSpPr>
          <p:spPr>
            <a:xfrm>
              <a:off x="5162433" y="1391913"/>
              <a:ext cx="1513791" cy="37932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39" name="Straight Connector 38">
              <a:extLst>
                <a:ext uri="{FF2B5EF4-FFF2-40B4-BE49-F238E27FC236}">
                  <a16:creationId xmlns:a16="http://schemas.microsoft.com/office/drawing/2014/main" id="{A8DA890C-1FBB-4AEE-BB9B-092F0EF035D6}"/>
                </a:ext>
              </a:extLst>
            </p:cNvPr>
            <p:cNvCxnSpPr>
              <a:endCxn id="38" idx="2"/>
            </p:cNvCxnSpPr>
            <p:nvPr/>
          </p:nvCxnSpPr>
          <p:spPr>
            <a:xfrm>
              <a:off x="5910578" y="1391913"/>
              <a:ext cx="8751" cy="3793228"/>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39">
              <a:extLst>
                <a:ext uri="{FF2B5EF4-FFF2-40B4-BE49-F238E27FC236}">
                  <a16:creationId xmlns:a16="http://schemas.microsoft.com/office/drawing/2014/main" id="{D89B9B26-F5C6-43BB-899F-636D93C4AE5E}"/>
                </a:ext>
              </a:extLst>
            </p:cNvPr>
            <p:cNvCxnSpPr/>
            <p:nvPr/>
          </p:nvCxnSpPr>
          <p:spPr>
            <a:xfrm>
              <a:off x="5162433" y="2150559"/>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796F9786-5867-4BC8-A023-7981C54F5385}"/>
                </a:ext>
              </a:extLst>
            </p:cNvPr>
            <p:cNvCxnSpPr/>
            <p:nvPr/>
          </p:nvCxnSpPr>
          <p:spPr>
            <a:xfrm>
              <a:off x="5162433" y="2909205"/>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Straight Connector 42">
              <a:extLst>
                <a:ext uri="{FF2B5EF4-FFF2-40B4-BE49-F238E27FC236}">
                  <a16:creationId xmlns:a16="http://schemas.microsoft.com/office/drawing/2014/main" id="{B8EA4B65-7E85-4939-BB68-6ED3BC6F7725}"/>
                </a:ext>
              </a:extLst>
            </p:cNvPr>
            <p:cNvCxnSpPr/>
            <p:nvPr/>
          </p:nvCxnSpPr>
          <p:spPr>
            <a:xfrm>
              <a:off x="5162433" y="3667851"/>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4" name="Straight Connector 43">
              <a:extLst>
                <a:ext uri="{FF2B5EF4-FFF2-40B4-BE49-F238E27FC236}">
                  <a16:creationId xmlns:a16="http://schemas.microsoft.com/office/drawing/2014/main" id="{15BFCF9B-94A1-4382-9D37-B923F3428EF4}"/>
                </a:ext>
              </a:extLst>
            </p:cNvPr>
            <p:cNvCxnSpPr/>
            <p:nvPr/>
          </p:nvCxnSpPr>
          <p:spPr>
            <a:xfrm>
              <a:off x="5162433" y="4426497"/>
              <a:ext cx="1513791"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 name="Group 10">
            <a:extLst>
              <a:ext uri="{FF2B5EF4-FFF2-40B4-BE49-F238E27FC236}">
                <a16:creationId xmlns:a16="http://schemas.microsoft.com/office/drawing/2014/main" id="{87F7C183-0D7D-4386-95C9-0CB09DFC3545}"/>
              </a:ext>
            </a:extLst>
          </p:cNvPr>
          <p:cNvGrpSpPr/>
          <p:nvPr/>
        </p:nvGrpSpPr>
        <p:grpSpPr>
          <a:xfrm>
            <a:off x="1594205" y="2212764"/>
            <a:ext cx="697627" cy="578106"/>
            <a:chOff x="6496907" y="2345064"/>
            <a:chExt cx="754990" cy="625642"/>
          </a:xfrm>
        </p:grpSpPr>
        <p:sp>
          <p:nvSpPr>
            <p:cNvPr id="36" name="Oval 35">
              <a:extLst>
                <a:ext uri="{FF2B5EF4-FFF2-40B4-BE49-F238E27FC236}">
                  <a16:creationId xmlns:a16="http://schemas.microsoft.com/office/drawing/2014/main" id="{A7650B92-547C-4BAF-888F-FDFD4FF2CF25}"/>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37" name="TextBox 36">
              <a:extLst>
                <a:ext uri="{FF2B5EF4-FFF2-40B4-BE49-F238E27FC236}">
                  <a16:creationId xmlns:a16="http://schemas.microsoft.com/office/drawing/2014/main" id="{FB43E317-C3D9-47D0-BABC-73FC635160C2}"/>
                </a:ext>
              </a:extLst>
            </p:cNvPr>
            <p:cNvSpPr txBox="1"/>
            <p:nvPr/>
          </p:nvSpPr>
          <p:spPr>
            <a:xfrm>
              <a:off x="6496907" y="2523129"/>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 name="Group 13">
            <a:extLst>
              <a:ext uri="{FF2B5EF4-FFF2-40B4-BE49-F238E27FC236}">
                <a16:creationId xmlns:a16="http://schemas.microsoft.com/office/drawing/2014/main" id="{D36B56E5-FCFB-4AAC-8B9A-6DB40416657E}"/>
              </a:ext>
            </a:extLst>
          </p:cNvPr>
          <p:cNvGrpSpPr/>
          <p:nvPr/>
        </p:nvGrpSpPr>
        <p:grpSpPr>
          <a:xfrm>
            <a:off x="1594206" y="2929363"/>
            <a:ext cx="697627" cy="578106"/>
            <a:chOff x="6496908" y="2345064"/>
            <a:chExt cx="754990" cy="625642"/>
          </a:xfrm>
        </p:grpSpPr>
        <p:sp>
          <p:nvSpPr>
            <p:cNvPr id="30" name="Oval 29">
              <a:extLst>
                <a:ext uri="{FF2B5EF4-FFF2-40B4-BE49-F238E27FC236}">
                  <a16:creationId xmlns:a16="http://schemas.microsoft.com/office/drawing/2014/main" id="{E8BC8D59-10A8-4C52-B141-5EB105E76735}"/>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31" name="TextBox 30">
              <a:extLst>
                <a:ext uri="{FF2B5EF4-FFF2-40B4-BE49-F238E27FC236}">
                  <a16:creationId xmlns:a16="http://schemas.microsoft.com/office/drawing/2014/main" id="{CEBCC729-19BC-4A54-86A5-E5E1FD5A6221}"/>
                </a:ext>
              </a:extLst>
            </p:cNvPr>
            <p:cNvSpPr txBox="1"/>
            <p:nvPr/>
          </p:nvSpPr>
          <p:spPr>
            <a:xfrm>
              <a:off x="6496908" y="2523129"/>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15" name="Group 14">
            <a:extLst>
              <a:ext uri="{FF2B5EF4-FFF2-40B4-BE49-F238E27FC236}">
                <a16:creationId xmlns:a16="http://schemas.microsoft.com/office/drawing/2014/main" id="{EA839946-0EE8-4B8F-B159-2B9E738B3674}"/>
              </a:ext>
            </a:extLst>
          </p:cNvPr>
          <p:cNvGrpSpPr/>
          <p:nvPr/>
        </p:nvGrpSpPr>
        <p:grpSpPr>
          <a:xfrm>
            <a:off x="2311648" y="2212764"/>
            <a:ext cx="697627" cy="578106"/>
            <a:chOff x="6496909" y="2345064"/>
            <a:chExt cx="754990" cy="625642"/>
          </a:xfrm>
        </p:grpSpPr>
        <p:sp>
          <p:nvSpPr>
            <p:cNvPr id="28" name="Oval 27">
              <a:extLst>
                <a:ext uri="{FF2B5EF4-FFF2-40B4-BE49-F238E27FC236}">
                  <a16:creationId xmlns:a16="http://schemas.microsoft.com/office/drawing/2014/main" id="{51B79BFB-1030-43C4-A9FF-5BFF9E4FBAA0}"/>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2C2AFEC4-3E09-412A-9B4F-99F7957A8F04}"/>
                </a:ext>
              </a:extLst>
            </p:cNvPr>
            <p:cNvSpPr txBox="1"/>
            <p:nvPr/>
          </p:nvSpPr>
          <p:spPr>
            <a:xfrm>
              <a:off x="6496909" y="2523131"/>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9" name="Group 18">
            <a:extLst>
              <a:ext uri="{FF2B5EF4-FFF2-40B4-BE49-F238E27FC236}">
                <a16:creationId xmlns:a16="http://schemas.microsoft.com/office/drawing/2014/main" id="{EE46392E-B852-4CA1-9D26-972FFAF312DC}"/>
              </a:ext>
            </a:extLst>
          </p:cNvPr>
          <p:cNvGrpSpPr/>
          <p:nvPr/>
        </p:nvGrpSpPr>
        <p:grpSpPr>
          <a:xfrm>
            <a:off x="2311648" y="2929362"/>
            <a:ext cx="697627" cy="578106"/>
            <a:chOff x="6496909" y="2345064"/>
            <a:chExt cx="754990" cy="625642"/>
          </a:xfrm>
        </p:grpSpPr>
        <p:sp>
          <p:nvSpPr>
            <p:cNvPr id="20" name="Oval 19">
              <a:extLst>
                <a:ext uri="{FF2B5EF4-FFF2-40B4-BE49-F238E27FC236}">
                  <a16:creationId xmlns:a16="http://schemas.microsoft.com/office/drawing/2014/main" id="{A72B055F-18AF-4679-8452-98076B713E68}"/>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21" name="TextBox 20">
              <a:extLst>
                <a:ext uri="{FF2B5EF4-FFF2-40B4-BE49-F238E27FC236}">
                  <a16:creationId xmlns:a16="http://schemas.microsoft.com/office/drawing/2014/main" id="{EC363403-B2E1-4345-974F-D93A0A2B6B50}"/>
                </a:ext>
              </a:extLst>
            </p:cNvPr>
            <p:cNvSpPr txBox="1"/>
            <p:nvPr/>
          </p:nvSpPr>
          <p:spPr>
            <a:xfrm>
              <a:off x="6496909" y="2523131"/>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47" name="Group 46">
            <a:extLst>
              <a:ext uri="{FF2B5EF4-FFF2-40B4-BE49-F238E27FC236}">
                <a16:creationId xmlns:a16="http://schemas.microsoft.com/office/drawing/2014/main" id="{A31DF0BE-CA99-4D9A-9E35-156BC0F36E3A}"/>
              </a:ext>
            </a:extLst>
          </p:cNvPr>
          <p:cNvGrpSpPr/>
          <p:nvPr/>
        </p:nvGrpSpPr>
        <p:grpSpPr>
          <a:xfrm>
            <a:off x="3026072" y="2212764"/>
            <a:ext cx="697627" cy="578106"/>
            <a:chOff x="6496910" y="2345064"/>
            <a:chExt cx="754990" cy="625642"/>
          </a:xfrm>
        </p:grpSpPr>
        <p:sp>
          <p:nvSpPr>
            <p:cNvPr id="48" name="Oval 47">
              <a:extLst>
                <a:ext uri="{FF2B5EF4-FFF2-40B4-BE49-F238E27FC236}">
                  <a16:creationId xmlns:a16="http://schemas.microsoft.com/office/drawing/2014/main" id="{FE263E82-F9A7-493E-9CA3-8D10E51EB0C6}"/>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49" name="TextBox 48">
              <a:extLst>
                <a:ext uri="{FF2B5EF4-FFF2-40B4-BE49-F238E27FC236}">
                  <a16:creationId xmlns:a16="http://schemas.microsoft.com/office/drawing/2014/main" id="{2385E5A8-DAE5-4C60-951F-A879CCF180AC}"/>
                </a:ext>
              </a:extLst>
            </p:cNvPr>
            <p:cNvSpPr txBox="1"/>
            <p:nvPr/>
          </p:nvSpPr>
          <p:spPr>
            <a:xfrm>
              <a:off x="6496910" y="2523130"/>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50" name="Group 49">
            <a:extLst>
              <a:ext uri="{FF2B5EF4-FFF2-40B4-BE49-F238E27FC236}">
                <a16:creationId xmlns:a16="http://schemas.microsoft.com/office/drawing/2014/main" id="{11FE6D57-BB2B-4A42-AAEB-227546C55F19}"/>
              </a:ext>
            </a:extLst>
          </p:cNvPr>
          <p:cNvGrpSpPr/>
          <p:nvPr/>
        </p:nvGrpSpPr>
        <p:grpSpPr>
          <a:xfrm>
            <a:off x="3026070" y="2929363"/>
            <a:ext cx="697627" cy="578106"/>
            <a:chOff x="6496908" y="2345064"/>
            <a:chExt cx="754990" cy="625642"/>
          </a:xfrm>
        </p:grpSpPr>
        <p:sp>
          <p:nvSpPr>
            <p:cNvPr id="51" name="Oval 50">
              <a:extLst>
                <a:ext uri="{FF2B5EF4-FFF2-40B4-BE49-F238E27FC236}">
                  <a16:creationId xmlns:a16="http://schemas.microsoft.com/office/drawing/2014/main" id="{4C36170B-E66C-4FE5-9280-A2C0259C9F68}"/>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TextBox 51">
              <a:extLst>
                <a:ext uri="{FF2B5EF4-FFF2-40B4-BE49-F238E27FC236}">
                  <a16:creationId xmlns:a16="http://schemas.microsoft.com/office/drawing/2014/main" id="{FDB7FBD6-4192-47A1-B47E-CA9DD362BC70}"/>
                </a:ext>
              </a:extLst>
            </p:cNvPr>
            <p:cNvSpPr txBox="1"/>
            <p:nvPr/>
          </p:nvSpPr>
          <p:spPr>
            <a:xfrm>
              <a:off x="6496908" y="2523129"/>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53" name="Group 52">
            <a:extLst>
              <a:ext uri="{FF2B5EF4-FFF2-40B4-BE49-F238E27FC236}">
                <a16:creationId xmlns:a16="http://schemas.microsoft.com/office/drawing/2014/main" id="{EEC20312-A27F-4C0A-A21D-DD38B5C94F31}"/>
              </a:ext>
            </a:extLst>
          </p:cNvPr>
          <p:cNvGrpSpPr/>
          <p:nvPr/>
        </p:nvGrpSpPr>
        <p:grpSpPr>
          <a:xfrm>
            <a:off x="3743512" y="2212764"/>
            <a:ext cx="697627" cy="578106"/>
            <a:chOff x="6496909" y="2345064"/>
            <a:chExt cx="754990" cy="625642"/>
          </a:xfrm>
        </p:grpSpPr>
        <p:sp>
          <p:nvSpPr>
            <p:cNvPr id="54" name="Oval 53">
              <a:extLst>
                <a:ext uri="{FF2B5EF4-FFF2-40B4-BE49-F238E27FC236}">
                  <a16:creationId xmlns:a16="http://schemas.microsoft.com/office/drawing/2014/main" id="{289BDC89-F9BF-4FB3-BEB0-25D0388CD39F}"/>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5" name="TextBox 54">
              <a:extLst>
                <a:ext uri="{FF2B5EF4-FFF2-40B4-BE49-F238E27FC236}">
                  <a16:creationId xmlns:a16="http://schemas.microsoft.com/office/drawing/2014/main" id="{703241A9-35AD-49E9-BF0B-B3990C0BC1E2}"/>
                </a:ext>
              </a:extLst>
            </p:cNvPr>
            <p:cNvSpPr txBox="1"/>
            <p:nvPr/>
          </p:nvSpPr>
          <p:spPr>
            <a:xfrm>
              <a:off x="6496909" y="2523131"/>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56" name="Group 55">
            <a:extLst>
              <a:ext uri="{FF2B5EF4-FFF2-40B4-BE49-F238E27FC236}">
                <a16:creationId xmlns:a16="http://schemas.microsoft.com/office/drawing/2014/main" id="{5F3E66AA-2D3B-46A4-BE1A-0E26858D4936}"/>
              </a:ext>
            </a:extLst>
          </p:cNvPr>
          <p:cNvGrpSpPr/>
          <p:nvPr/>
        </p:nvGrpSpPr>
        <p:grpSpPr>
          <a:xfrm>
            <a:off x="3743512" y="2929362"/>
            <a:ext cx="697627" cy="578106"/>
            <a:chOff x="6496909" y="2345064"/>
            <a:chExt cx="754990" cy="625642"/>
          </a:xfrm>
        </p:grpSpPr>
        <p:sp>
          <p:nvSpPr>
            <p:cNvPr id="57" name="Oval 56">
              <a:extLst>
                <a:ext uri="{FF2B5EF4-FFF2-40B4-BE49-F238E27FC236}">
                  <a16:creationId xmlns:a16="http://schemas.microsoft.com/office/drawing/2014/main" id="{D25392AA-A828-41C7-830D-0881D2AB863D}"/>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8" name="TextBox 57">
              <a:extLst>
                <a:ext uri="{FF2B5EF4-FFF2-40B4-BE49-F238E27FC236}">
                  <a16:creationId xmlns:a16="http://schemas.microsoft.com/office/drawing/2014/main" id="{99439F1A-369C-400D-83AC-B434F6162EEE}"/>
                </a:ext>
              </a:extLst>
            </p:cNvPr>
            <p:cNvSpPr txBox="1"/>
            <p:nvPr/>
          </p:nvSpPr>
          <p:spPr>
            <a:xfrm>
              <a:off x="6496909" y="2523131"/>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59" name="Group 58">
            <a:extLst>
              <a:ext uri="{FF2B5EF4-FFF2-40B4-BE49-F238E27FC236}">
                <a16:creationId xmlns:a16="http://schemas.microsoft.com/office/drawing/2014/main" id="{F0432DB1-4007-41D5-95A9-146FB97C9D7A}"/>
              </a:ext>
            </a:extLst>
          </p:cNvPr>
          <p:cNvGrpSpPr/>
          <p:nvPr/>
        </p:nvGrpSpPr>
        <p:grpSpPr>
          <a:xfrm>
            <a:off x="4470574" y="2212764"/>
            <a:ext cx="697627" cy="578106"/>
            <a:chOff x="6496909" y="2345064"/>
            <a:chExt cx="754990" cy="625642"/>
          </a:xfrm>
        </p:grpSpPr>
        <p:sp>
          <p:nvSpPr>
            <p:cNvPr id="60" name="Oval 59">
              <a:extLst>
                <a:ext uri="{FF2B5EF4-FFF2-40B4-BE49-F238E27FC236}">
                  <a16:creationId xmlns:a16="http://schemas.microsoft.com/office/drawing/2014/main" id="{DE68E670-689B-4F55-AC8F-4DDF39793399}"/>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61" name="TextBox 60">
              <a:extLst>
                <a:ext uri="{FF2B5EF4-FFF2-40B4-BE49-F238E27FC236}">
                  <a16:creationId xmlns:a16="http://schemas.microsoft.com/office/drawing/2014/main" id="{70BDB172-0AED-4049-929B-7326190E9397}"/>
                </a:ext>
              </a:extLst>
            </p:cNvPr>
            <p:cNvSpPr txBox="1"/>
            <p:nvPr/>
          </p:nvSpPr>
          <p:spPr>
            <a:xfrm>
              <a:off x="6496909" y="2523129"/>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62" name="Group 61">
            <a:extLst>
              <a:ext uri="{FF2B5EF4-FFF2-40B4-BE49-F238E27FC236}">
                <a16:creationId xmlns:a16="http://schemas.microsoft.com/office/drawing/2014/main" id="{7F72EE70-2BF7-40C7-AEB3-4D723B090B00}"/>
              </a:ext>
            </a:extLst>
          </p:cNvPr>
          <p:cNvGrpSpPr/>
          <p:nvPr/>
        </p:nvGrpSpPr>
        <p:grpSpPr>
          <a:xfrm>
            <a:off x="4470573" y="2929363"/>
            <a:ext cx="697627" cy="578106"/>
            <a:chOff x="6496908" y="2345064"/>
            <a:chExt cx="754990" cy="625642"/>
          </a:xfrm>
        </p:grpSpPr>
        <p:sp>
          <p:nvSpPr>
            <p:cNvPr id="63" name="Oval 62">
              <a:extLst>
                <a:ext uri="{FF2B5EF4-FFF2-40B4-BE49-F238E27FC236}">
                  <a16:creationId xmlns:a16="http://schemas.microsoft.com/office/drawing/2014/main" id="{EF22CFAB-8C00-4191-B7B2-CFB0F4FCF57F}"/>
                </a:ext>
              </a:extLst>
            </p:cNvPr>
            <p:cNvSpPr/>
            <p:nvPr/>
          </p:nvSpPr>
          <p:spPr>
            <a:xfrm>
              <a:off x="6571429" y="2345064"/>
              <a:ext cx="625642" cy="625642"/>
            </a:xfrm>
            <a:prstGeom prst="ellipse">
              <a:avLst/>
            </a:prstGeom>
            <a:solidFill>
              <a:srgbClr val="CC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64" name="TextBox 63">
              <a:extLst>
                <a:ext uri="{FF2B5EF4-FFF2-40B4-BE49-F238E27FC236}">
                  <a16:creationId xmlns:a16="http://schemas.microsoft.com/office/drawing/2014/main" id="{267A128C-EDC2-41FD-B3B8-F2992252980C}"/>
                </a:ext>
              </a:extLst>
            </p:cNvPr>
            <p:cNvSpPr txBox="1"/>
            <p:nvPr/>
          </p:nvSpPr>
          <p:spPr>
            <a:xfrm>
              <a:off x="6496908" y="2523129"/>
              <a:ext cx="754990" cy="249813"/>
            </a:xfrm>
            <a:prstGeom prst="rect">
              <a:avLst/>
            </a:prstGeom>
            <a:noFill/>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sp>
        <p:nvSpPr>
          <p:cNvPr id="41" name="TextBox 40">
            <a:extLst>
              <a:ext uri="{FF2B5EF4-FFF2-40B4-BE49-F238E27FC236}">
                <a16:creationId xmlns:a16="http://schemas.microsoft.com/office/drawing/2014/main" id="{ED393B63-7264-4B0E-B88B-FB2888CCB4B2}"/>
              </a:ext>
            </a:extLst>
          </p:cNvPr>
          <p:cNvSpPr txBox="1"/>
          <p:nvPr/>
        </p:nvSpPr>
        <p:spPr>
          <a:xfrm>
            <a:off x="1127448" y="4365405"/>
            <a:ext cx="4304111"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5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10,000,000</a:t>
            </a:r>
          </a:p>
        </p:txBody>
      </p:sp>
      <p:sp>
        <p:nvSpPr>
          <p:cNvPr id="45" name="Content Placeholder 2">
            <a:extLst>
              <a:ext uri="{FF2B5EF4-FFF2-40B4-BE49-F238E27FC236}">
                <a16:creationId xmlns:a16="http://schemas.microsoft.com/office/drawing/2014/main" id="{35B34A14-63E2-423E-BBF4-9C29AFEF70DE}"/>
              </a:ext>
            </a:extLst>
          </p:cNvPr>
          <p:cNvSpPr txBox="1">
            <a:spLocks/>
          </p:cNvSpPr>
          <p:nvPr/>
        </p:nvSpPr>
        <p:spPr>
          <a:xfrm>
            <a:off x="6106948" y="1563312"/>
            <a:ext cx="5390389" cy="296749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Count in steps of 1,000,000.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steps did you count?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How many millions are equivalent to 10,000,000?</a:t>
            </a: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46" name="TextBox 19">
            <a:extLst>
              <a:ext uri="{FF2B5EF4-FFF2-40B4-BE49-F238E27FC236}">
                <a16:creationId xmlns:a16="http://schemas.microsoft.com/office/drawing/2014/main" id="{480A2E74-2805-4679-BB62-8FD9E5A7982B}"/>
              </a:ext>
            </a:extLst>
          </p:cNvPr>
          <p:cNvSpPr txBox="1"/>
          <p:nvPr/>
        </p:nvSpPr>
        <p:spPr>
          <a:xfrm>
            <a:off x="6153911" y="3575051"/>
            <a:ext cx="5218939" cy="707886"/>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millions are equivalent to 10,000,000 or 10 million. </a:t>
            </a:r>
          </a:p>
        </p:txBody>
      </p:sp>
    </p:spTree>
    <p:custDataLst>
      <p:tags r:id="rId1"/>
    </p:custDataLst>
    <p:extLst>
      <p:ext uri="{BB962C8B-B14F-4D97-AF65-F5344CB8AC3E}">
        <p14:creationId xmlns:p14="http://schemas.microsoft.com/office/powerpoint/2010/main" val="3753639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26" presetClass="emph" presetSubtype="0" fill="hold" nodeType="withEffect">
                                  <p:stCondLst>
                                    <p:cond delay="0"/>
                                  </p:stCondLst>
                                  <p:childTnLst>
                                    <p:animEffect transition="out" filter="fade">
                                      <p:cBhvr>
                                        <p:cTn id="49" dur="500" tmFilter="0, 0; .2, .5; .8, .5; 1, 0"/>
                                        <p:tgtEl>
                                          <p:spTgt spid="11"/>
                                        </p:tgtEl>
                                      </p:cBhvr>
                                    </p:animEffect>
                                    <p:animScale>
                                      <p:cBhvr>
                                        <p:cTn id="50" dur="250" autoRev="1" fill="hold"/>
                                        <p:tgtEl>
                                          <p:spTgt spid="11"/>
                                        </p:tgtEl>
                                      </p:cBhvr>
                                      <p:by x="105000" y="105000"/>
                                    </p:animScale>
                                  </p:childTnLst>
                                </p:cTn>
                              </p:par>
                              <p:par>
                                <p:cTn id="51" presetID="26" presetClass="emph" presetSubtype="0" fill="hold" nodeType="withEffect">
                                  <p:stCondLst>
                                    <p:cond delay="0"/>
                                  </p:stCondLst>
                                  <p:childTnLst>
                                    <p:animEffect transition="out" filter="fade">
                                      <p:cBhvr>
                                        <p:cTn id="52" dur="500" tmFilter="0, 0; .2, .5; .8, .5; 1, 0"/>
                                        <p:tgtEl>
                                          <p:spTgt spid="15"/>
                                        </p:tgtEl>
                                      </p:cBhvr>
                                    </p:animEffect>
                                    <p:animScale>
                                      <p:cBhvr>
                                        <p:cTn id="53" dur="250" autoRev="1" fill="hold"/>
                                        <p:tgtEl>
                                          <p:spTgt spid="15"/>
                                        </p:tgtEl>
                                      </p:cBhvr>
                                      <p:by x="105000" y="105000"/>
                                    </p:animScale>
                                  </p:childTnLst>
                                </p:cTn>
                              </p:par>
                              <p:par>
                                <p:cTn id="54" presetID="26" presetClass="emph" presetSubtype="0" fill="hold" nodeType="withEffect">
                                  <p:stCondLst>
                                    <p:cond delay="0"/>
                                  </p:stCondLst>
                                  <p:childTnLst>
                                    <p:animEffect transition="out" filter="fade">
                                      <p:cBhvr>
                                        <p:cTn id="55" dur="500" tmFilter="0, 0; .2, .5; .8, .5; 1, 0"/>
                                        <p:tgtEl>
                                          <p:spTgt spid="47"/>
                                        </p:tgtEl>
                                      </p:cBhvr>
                                    </p:animEffect>
                                    <p:animScale>
                                      <p:cBhvr>
                                        <p:cTn id="56" dur="250" autoRev="1" fill="hold"/>
                                        <p:tgtEl>
                                          <p:spTgt spid="47"/>
                                        </p:tgtEl>
                                      </p:cBhvr>
                                      <p:by x="105000" y="105000"/>
                                    </p:animScale>
                                  </p:childTnLst>
                                </p:cTn>
                              </p:par>
                              <p:par>
                                <p:cTn id="57" presetID="26" presetClass="emph" presetSubtype="0" fill="hold" nodeType="withEffect">
                                  <p:stCondLst>
                                    <p:cond delay="0"/>
                                  </p:stCondLst>
                                  <p:childTnLst>
                                    <p:animEffect transition="out" filter="fade">
                                      <p:cBhvr>
                                        <p:cTn id="58" dur="500" tmFilter="0, 0; .2, .5; .8, .5; 1, 0"/>
                                        <p:tgtEl>
                                          <p:spTgt spid="53"/>
                                        </p:tgtEl>
                                      </p:cBhvr>
                                    </p:animEffect>
                                    <p:animScale>
                                      <p:cBhvr>
                                        <p:cTn id="59" dur="250" autoRev="1" fill="hold"/>
                                        <p:tgtEl>
                                          <p:spTgt spid="53"/>
                                        </p:tgtEl>
                                      </p:cBhvr>
                                      <p:by x="105000" y="105000"/>
                                    </p:animScale>
                                  </p:childTnLst>
                                </p:cTn>
                              </p:par>
                              <p:par>
                                <p:cTn id="60" presetID="26" presetClass="emph" presetSubtype="0" fill="hold" nodeType="withEffect">
                                  <p:stCondLst>
                                    <p:cond delay="0"/>
                                  </p:stCondLst>
                                  <p:childTnLst>
                                    <p:animEffect transition="out" filter="fade">
                                      <p:cBhvr>
                                        <p:cTn id="61" dur="500" tmFilter="0, 0; .2, .5; .8, .5; 1, 0"/>
                                        <p:tgtEl>
                                          <p:spTgt spid="59"/>
                                        </p:tgtEl>
                                      </p:cBhvr>
                                    </p:animEffect>
                                    <p:animScale>
                                      <p:cBhvr>
                                        <p:cTn id="62" dur="250" autoRev="1" fill="hold"/>
                                        <p:tgtEl>
                                          <p:spTgt spid="59"/>
                                        </p:tgtEl>
                                      </p:cBhvr>
                                      <p:by x="105000" y="105000"/>
                                    </p:animScale>
                                  </p:childTnLst>
                                </p:cTn>
                              </p:par>
                              <p:par>
                                <p:cTn id="63" presetID="26" presetClass="emph" presetSubtype="0" fill="hold" nodeType="withEffect">
                                  <p:stCondLst>
                                    <p:cond delay="0"/>
                                  </p:stCondLst>
                                  <p:childTnLst>
                                    <p:animEffect transition="out" filter="fade">
                                      <p:cBhvr>
                                        <p:cTn id="64" dur="500" tmFilter="0, 0; .2, .5; .8, .5; 1, 0"/>
                                        <p:tgtEl>
                                          <p:spTgt spid="14"/>
                                        </p:tgtEl>
                                      </p:cBhvr>
                                    </p:animEffect>
                                    <p:animScale>
                                      <p:cBhvr>
                                        <p:cTn id="65" dur="250" autoRev="1" fill="hold"/>
                                        <p:tgtEl>
                                          <p:spTgt spid="14"/>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19"/>
                                        </p:tgtEl>
                                      </p:cBhvr>
                                    </p:animEffect>
                                    <p:animScale>
                                      <p:cBhvr>
                                        <p:cTn id="68" dur="250" autoRev="1" fill="hold"/>
                                        <p:tgtEl>
                                          <p:spTgt spid="19"/>
                                        </p:tgtEl>
                                      </p:cBhvr>
                                      <p:by x="105000" y="105000"/>
                                    </p:animScale>
                                  </p:childTnLst>
                                </p:cTn>
                              </p:par>
                              <p:par>
                                <p:cTn id="69" presetID="26" presetClass="emph" presetSubtype="0" fill="hold" nodeType="withEffect">
                                  <p:stCondLst>
                                    <p:cond delay="0"/>
                                  </p:stCondLst>
                                  <p:childTnLst>
                                    <p:animEffect transition="out" filter="fade">
                                      <p:cBhvr>
                                        <p:cTn id="70" dur="500" tmFilter="0, 0; .2, .5; .8, .5; 1, 0"/>
                                        <p:tgtEl>
                                          <p:spTgt spid="50"/>
                                        </p:tgtEl>
                                      </p:cBhvr>
                                    </p:animEffect>
                                    <p:animScale>
                                      <p:cBhvr>
                                        <p:cTn id="71" dur="250" autoRev="1" fill="hold"/>
                                        <p:tgtEl>
                                          <p:spTgt spid="50"/>
                                        </p:tgtEl>
                                      </p:cBhvr>
                                      <p:by x="105000" y="105000"/>
                                    </p:animScale>
                                  </p:childTnLst>
                                </p:cTn>
                              </p:par>
                              <p:par>
                                <p:cTn id="72" presetID="26" presetClass="emph" presetSubtype="0" fill="hold" nodeType="withEffect">
                                  <p:stCondLst>
                                    <p:cond delay="0"/>
                                  </p:stCondLst>
                                  <p:childTnLst>
                                    <p:animEffect transition="out" filter="fade">
                                      <p:cBhvr>
                                        <p:cTn id="73" dur="500" tmFilter="0, 0; .2, .5; .8, .5; 1, 0"/>
                                        <p:tgtEl>
                                          <p:spTgt spid="56"/>
                                        </p:tgtEl>
                                      </p:cBhvr>
                                    </p:animEffect>
                                    <p:animScale>
                                      <p:cBhvr>
                                        <p:cTn id="74" dur="250" autoRev="1" fill="hold"/>
                                        <p:tgtEl>
                                          <p:spTgt spid="56"/>
                                        </p:tgtEl>
                                      </p:cBhvr>
                                      <p:by x="105000" y="105000"/>
                                    </p:animScale>
                                  </p:childTnLst>
                                </p:cTn>
                              </p:par>
                              <p:par>
                                <p:cTn id="75" presetID="26" presetClass="emph" presetSubtype="0" fill="hold" nodeType="withEffect">
                                  <p:stCondLst>
                                    <p:cond delay="0"/>
                                  </p:stCondLst>
                                  <p:childTnLst>
                                    <p:animEffect transition="out" filter="fade">
                                      <p:cBhvr>
                                        <p:cTn id="76" dur="500" tmFilter="0, 0; .2, .5; .8, .5; 1, 0"/>
                                        <p:tgtEl>
                                          <p:spTgt spid="62"/>
                                        </p:tgtEl>
                                      </p:cBhvr>
                                    </p:animEffect>
                                    <p:animScale>
                                      <p:cBhvr>
                                        <p:cTn id="77" dur="250" autoRev="1" fill="hold"/>
                                        <p:tgtEl>
                                          <p:spTgt spid="62"/>
                                        </p:tgtEl>
                                      </p:cBhvr>
                                      <p:by x="105000" y="105000"/>
                                    </p:animScale>
                                  </p:childTnLst>
                                </p:cTn>
                              </p:par>
                              <p:par>
                                <p:cTn id="78" presetID="26" presetClass="emph" presetSubtype="0" fill="hold" nodeType="withEffect">
                                  <p:stCondLst>
                                    <p:cond delay="0"/>
                                  </p:stCondLst>
                                  <p:childTnLst>
                                    <p:animEffect transition="out" filter="fade">
                                      <p:cBhvr>
                                        <p:cTn id="79" dur="500" tmFilter="0, 0; .2, .5; .8, .5; 1, 0"/>
                                        <p:tgtEl>
                                          <p:spTgt spid="10"/>
                                        </p:tgtEl>
                                      </p:cBhvr>
                                    </p:animEffect>
                                    <p:animScale>
                                      <p:cBhvr>
                                        <p:cTn id="80" dur="250" autoRev="1" fill="hold"/>
                                        <p:tgtEl>
                                          <p:spTgt spid="10"/>
                                        </p:tgtEl>
                                      </p:cBhvr>
                                      <p:by x="105000" y="105000"/>
                                    </p:animScale>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45">
                                            <p:txEl>
                                              <p:pRg st="1" end="1"/>
                                            </p:tx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5">
                                            <p:txEl>
                                              <p:pRg st="2" end="2"/>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F6A82EC3-A715-40F7-9612-83A434D1A44F}"/>
              </a:ext>
            </a:extLst>
          </p:cNvPr>
          <p:cNvGrpSpPr/>
          <p:nvPr/>
        </p:nvGrpSpPr>
        <p:grpSpPr>
          <a:xfrm>
            <a:off x="1856935" y="1289487"/>
            <a:ext cx="8478132" cy="2674618"/>
            <a:chOff x="1856935" y="1289487"/>
            <a:chExt cx="8478132" cy="2674618"/>
          </a:xfrm>
        </p:grpSpPr>
        <p:grpSp>
          <p:nvGrpSpPr>
            <p:cNvPr id="29" name="Group 28">
              <a:extLst>
                <a:ext uri="{FF2B5EF4-FFF2-40B4-BE49-F238E27FC236}">
                  <a16:creationId xmlns:a16="http://schemas.microsoft.com/office/drawing/2014/main" id="{68E03098-33ED-491E-9C7B-219B6D051EA3}"/>
                </a:ext>
              </a:extLst>
            </p:cNvPr>
            <p:cNvGrpSpPr/>
            <p:nvPr/>
          </p:nvGrpSpPr>
          <p:grpSpPr>
            <a:xfrm>
              <a:off x="1856935" y="1289487"/>
              <a:ext cx="8478132" cy="2674618"/>
              <a:chOff x="1856935" y="1289487"/>
              <a:chExt cx="8478132" cy="2674618"/>
            </a:xfrm>
          </p:grpSpPr>
          <p:grpSp>
            <p:nvGrpSpPr>
              <p:cNvPr id="28" name="Group 27">
                <a:extLst>
                  <a:ext uri="{FF2B5EF4-FFF2-40B4-BE49-F238E27FC236}">
                    <a16:creationId xmlns:a16="http://schemas.microsoft.com/office/drawing/2014/main" id="{ED6D1D0D-2B4B-459C-9707-54CB8E775AA5}"/>
                  </a:ext>
                </a:extLst>
              </p:cNvPr>
              <p:cNvGrpSpPr/>
              <p:nvPr/>
            </p:nvGrpSpPr>
            <p:grpSpPr>
              <a:xfrm>
                <a:off x="1856935" y="1289487"/>
                <a:ext cx="8478132" cy="2674618"/>
                <a:chOff x="1856935" y="1289487"/>
                <a:chExt cx="8478132" cy="2674618"/>
              </a:xfrm>
            </p:grpSpPr>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1983456" y="1289487"/>
                  <a:ext cx="8225088" cy="2674618"/>
                </a:xfrm>
                <a:prstGeom prst="rect">
                  <a:avLst/>
                </a:prstGeom>
                <a:noFill/>
                <a:ln>
                  <a:noFill/>
                </a:ln>
              </p:spPr>
            </p:pic>
            <p:sp>
              <p:nvSpPr>
                <p:cNvPr id="14" name="Rectangle 13">
                  <a:extLst>
                    <a:ext uri="{FF2B5EF4-FFF2-40B4-BE49-F238E27FC236}">
                      <a16:creationId xmlns:a16="http://schemas.microsoft.com/office/drawing/2014/main" id="{4173E909-188F-4C1F-917F-7C296C8EDB3A}"/>
                    </a:ext>
                  </a:extLst>
                </p:cNvPr>
                <p:cNvSpPr/>
                <p:nvPr/>
              </p:nvSpPr>
              <p:spPr>
                <a:xfrm>
                  <a:off x="1856935" y="2062916"/>
                  <a:ext cx="633047" cy="10222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A45AC179-5804-4B8B-A5BA-E860F01259F8}"/>
                    </a:ext>
                  </a:extLst>
                </p:cNvPr>
                <p:cNvSpPr/>
                <p:nvPr/>
              </p:nvSpPr>
              <p:spPr>
                <a:xfrm>
                  <a:off x="9702020" y="1964907"/>
                  <a:ext cx="633047" cy="10222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6" name="Rectangle 5">
                <a:extLst>
                  <a:ext uri="{FF2B5EF4-FFF2-40B4-BE49-F238E27FC236}">
                    <a16:creationId xmlns:a16="http://schemas.microsoft.com/office/drawing/2014/main" id="{2924A904-B9A0-4438-83FA-2D73A178C513}"/>
                  </a:ext>
                </a:extLst>
              </p:cNvPr>
              <p:cNvSpPr/>
              <p:nvPr/>
            </p:nvSpPr>
            <p:spPr>
              <a:xfrm>
                <a:off x="5708047" y="2632253"/>
                <a:ext cx="775906" cy="247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1EF88A5D-0A61-4175-9E56-036AC4277F4C}"/>
                  </a:ext>
                </a:extLst>
              </p:cNvPr>
              <p:cNvSpPr/>
              <p:nvPr/>
            </p:nvSpPr>
            <p:spPr>
              <a:xfrm>
                <a:off x="5708047" y="2104954"/>
                <a:ext cx="775906" cy="247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 name="TextBox 21">
                <a:extLst>
                  <a:ext uri="{FF2B5EF4-FFF2-40B4-BE49-F238E27FC236}">
                    <a16:creationId xmlns:a16="http://schemas.microsoft.com/office/drawing/2014/main" id="{DBECFD4E-9B05-45C0-9D63-ADA56C5EE297}"/>
                  </a:ext>
                </a:extLst>
              </p:cNvPr>
              <p:cNvSpPr txBox="1"/>
              <p:nvPr/>
            </p:nvSpPr>
            <p:spPr>
              <a:xfrm>
                <a:off x="5844434" y="2104954"/>
                <a:ext cx="572593" cy="246221"/>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50,000</a:t>
                </a:r>
              </a:p>
            </p:txBody>
          </p:sp>
          <p:sp>
            <p:nvSpPr>
              <p:cNvPr id="23" name="TextBox 22">
                <a:extLst>
                  <a:ext uri="{FF2B5EF4-FFF2-40B4-BE49-F238E27FC236}">
                    <a16:creationId xmlns:a16="http://schemas.microsoft.com/office/drawing/2014/main" id="{78E12109-C0C6-4E7B-AB3A-1262F89D46BC}"/>
                  </a:ext>
                </a:extLst>
              </p:cNvPr>
              <p:cNvSpPr txBox="1"/>
              <p:nvPr/>
            </p:nvSpPr>
            <p:spPr>
              <a:xfrm>
                <a:off x="6027192" y="2626981"/>
                <a:ext cx="396263" cy="246221"/>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500</a:t>
                </a:r>
              </a:p>
            </p:txBody>
          </p:sp>
        </p:grpSp>
        <p:sp>
          <p:nvSpPr>
            <p:cNvPr id="2" name="Rectangle 1">
              <a:extLst>
                <a:ext uri="{FF2B5EF4-FFF2-40B4-BE49-F238E27FC236}">
                  <a16:creationId xmlns:a16="http://schemas.microsoft.com/office/drawing/2014/main" id="{27524CA9-E2AF-44E5-AC3F-4174FD264C80}"/>
                </a:ext>
              </a:extLst>
            </p:cNvPr>
            <p:cNvSpPr/>
            <p:nvPr/>
          </p:nvSpPr>
          <p:spPr>
            <a:xfrm>
              <a:off x="2515937" y="3429657"/>
              <a:ext cx="775906" cy="247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3AA079EF-793A-4832-B399-9D6DF23D2A12}"/>
                </a:ext>
              </a:extLst>
            </p:cNvPr>
            <p:cNvSpPr/>
            <p:nvPr/>
          </p:nvSpPr>
          <p:spPr>
            <a:xfrm>
              <a:off x="2515937" y="3164415"/>
              <a:ext cx="775906" cy="247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 name="Rectangle 26">
              <a:extLst>
                <a:ext uri="{FF2B5EF4-FFF2-40B4-BE49-F238E27FC236}">
                  <a16:creationId xmlns:a16="http://schemas.microsoft.com/office/drawing/2014/main" id="{9760AB71-02DA-4034-8155-8513D8C6D8AA}"/>
                </a:ext>
              </a:extLst>
            </p:cNvPr>
            <p:cNvSpPr/>
            <p:nvPr/>
          </p:nvSpPr>
          <p:spPr>
            <a:xfrm>
              <a:off x="2515937" y="2906666"/>
              <a:ext cx="775906" cy="247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10" name="Rectangle 9">
            <a:extLst>
              <a:ext uri="{FF2B5EF4-FFF2-40B4-BE49-F238E27FC236}">
                <a16:creationId xmlns:a16="http://schemas.microsoft.com/office/drawing/2014/main" id="{7BC9AC90-5C4E-47D1-BE3F-DA1B24D1D6C6}"/>
              </a:ext>
            </a:extLst>
          </p:cNvPr>
          <p:cNvSpPr/>
          <p:nvPr/>
        </p:nvSpPr>
        <p:spPr>
          <a:xfrm>
            <a:off x="2513252" y="3429000"/>
            <a:ext cx="775906" cy="248382"/>
          </a:xfrm>
          <a:prstGeom prst="rect">
            <a:avLst/>
          </a:prstGeom>
          <a:solidFill>
            <a:srgbClr val="D3E6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6NPV-1 Powers of 10</a:t>
            </a:r>
            <a:endParaRPr lang="en-GB" altLang="en-US" dirty="0"/>
          </a:p>
        </p:txBody>
      </p:sp>
      <p:sp>
        <p:nvSpPr>
          <p:cNvPr id="15" name="Arrow: Curved Right 14">
            <a:extLst>
              <a:ext uri="{FF2B5EF4-FFF2-40B4-BE49-F238E27FC236}">
                <a16:creationId xmlns:a16="http://schemas.microsoft.com/office/drawing/2014/main" id="{E31D2F81-63C8-42F9-8216-8524914F5A2F}"/>
              </a:ext>
            </a:extLst>
          </p:cNvPr>
          <p:cNvSpPr/>
          <p:nvPr/>
        </p:nvSpPr>
        <p:spPr>
          <a:xfrm flipH="1">
            <a:off x="9720356" y="3023761"/>
            <a:ext cx="265186" cy="625601"/>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a:ea typeface="+mn-ea"/>
              <a:cs typeface="+mn-cs"/>
            </a:endParaRPr>
          </a:p>
        </p:txBody>
      </p:sp>
      <p:sp>
        <p:nvSpPr>
          <p:cNvPr id="17" name="TextBox 16">
            <a:extLst>
              <a:ext uri="{FF2B5EF4-FFF2-40B4-BE49-F238E27FC236}">
                <a16:creationId xmlns:a16="http://schemas.microsoft.com/office/drawing/2014/main" id="{1F6EE666-7FF2-435E-9670-1F557AE44840}"/>
              </a:ext>
            </a:extLst>
          </p:cNvPr>
          <p:cNvSpPr txBox="1"/>
          <p:nvPr/>
        </p:nvSpPr>
        <p:spPr>
          <a:xfrm>
            <a:off x="9702020" y="3663001"/>
            <a:ext cx="82426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sp>
        <p:nvSpPr>
          <p:cNvPr id="19" name="Arrow: Curved Right 18">
            <a:extLst>
              <a:ext uri="{FF2B5EF4-FFF2-40B4-BE49-F238E27FC236}">
                <a16:creationId xmlns:a16="http://schemas.microsoft.com/office/drawing/2014/main" id="{CF6241C5-3B43-494B-82C9-20B316C33023}"/>
              </a:ext>
            </a:extLst>
          </p:cNvPr>
          <p:cNvSpPr/>
          <p:nvPr/>
        </p:nvSpPr>
        <p:spPr>
          <a:xfrm flipV="1">
            <a:off x="2186209" y="2977744"/>
            <a:ext cx="293595" cy="601278"/>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a:ea typeface="+mn-ea"/>
              <a:cs typeface="+mn-cs"/>
            </a:endParaRPr>
          </a:p>
        </p:txBody>
      </p:sp>
      <p:sp>
        <p:nvSpPr>
          <p:cNvPr id="20" name="TextBox 19">
            <a:extLst>
              <a:ext uri="{FF2B5EF4-FFF2-40B4-BE49-F238E27FC236}">
                <a16:creationId xmlns:a16="http://schemas.microsoft.com/office/drawing/2014/main" id="{A87A0DE7-90AF-40A5-832F-09568D5E6F63}"/>
              </a:ext>
            </a:extLst>
          </p:cNvPr>
          <p:cNvSpPr txBox="1"/>
          <p:nvPr/>
        </p:nvSpPr>
        <p:spPr>
          <a:xfrm>
            <a:off x="1667134" y="2546432"/>
            <a:ext cx="83227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sp>
        <p:nvSpPr>
          <p:cNvPr id="21" name="Rectangle 20">
            <a:extLst>
              <a:ext uri="{FF2B5EF4-FFF2-40B4-BE49-F238E27FC236}">
                <a16:creationId xmlns:a16="http://schemas.microsoft.com/office/drawing/2014/main" id="{13CAE190-DA5B-42D0-8925-8A7687F847E2}"/>
              </a:ext>
            </a:extLst>
          </p:cNvPr>
          <p:cNvSpPr/>
          <p:nvPr/>
        </p:nvSpPr>
        <p:spPr>
          <a:xfrm>
            <a:off x="2511946" y="2903933"/>
            <a:ext cx="775906" cy="248382"/>
          </a:xfrm>
          <a:prstGeom prst="rect">
            <a:avLst/>
          </a:prstGeom>
          <a:solidFill>
            <a:srgbClr val="D3E6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E6131539-5A63-44BF-8902-C43A90E4AA66}"/>
              </a:ext>
            </a:extLst>
          </p:cNvPr>
          <p:cNvSpPr txBox="1"/>
          <p:nvPr/>
        </p:nvSpPr>
        <p:spPr>
          <a:xfrm>
            <a:off x="2883307" y="2912540"/>
            <a:ext cx="325730" cy="246221"/>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10</a:t>
            </a:r>
          </a:p>
        </p:txBody>
      </p:sp>
      <p:sp>
        <p:nvSpPr>
          <p:cNvPr id="7" name="TextBox 6">
            <a:extLst>
              <a:ext uri="{FF2B5EF4-FFF2-40B4-BE49-F238E27FC236}">
                <a16:creationId xmlns:a16="http://schemas.microsoft.com/office/drawing/2014/main" id="{9F5FE8D0-D479-494E-8A39-C4E21AC7D3F9}"/>
              </a:ext>
            </a:extLst>
          </p:cNvPr>
          <p:cNvSpPr txBox="1"/>
          <p:nvPr/>
        </p:nvSpPr>
        <p:spPr>
          <a:xfrm>
            <a:off x="2931260" y="3459449"/>
            <a:ext cx="360997" cy="246221"/>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0.1</a:t>
            </a:r>
          </a:p>
        </p:txBody>
      </p:sp>
      <p:sp>
        <p:nvSpPr>
          <p:cNvPr id="12" name="TextBox 11">
            <a:extLst>
              <a:ext uri="{FF2B5EF4-FFF2-40B4-BE49-F238E27FC236}">
                <a16:creationId xmlns:a16="http://schemas.microsoft.com/office/drawing/2014/main" id="{5F1CF573-7BAC-46F9-BD5C-8037930A73E6}"/>
              </a:ext>
            </a:extLst>
          </p:cNvPr>
          <p:cNvSpPr txBox="1"/>
          <p:nvPr/>
        </p:nvSpPr>
        <p:spPr>
          <a:xfrm>
            <a:off x="2950510" y="3176373"/>
            <a:ext cx="255198" cy="246221"/>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1</a:t>
            </a:r>
          </a:p>
        </p:txBody>
      </p:sp>
      <p:sp>
        <p:nvSpPr>
          <p:cNvPr id="31" name="TextBox 30">
            <a:extLst>
              <a:ext uri="{FF2B5EF4-FFF2-40B4-BE49-F238E27FC236}">
                <a16:creationId xmlns:a16="http://schemas.microsoft.com/office/drawing/2014/main" id="{12F99272-A3D1-44FD-94BE-E38D45EA0F77}"/>
              </a:ext>
            </a:extLst>
          </p:cNvPr>
          <p:cNvSpPr txBox="1"/>
          <p:nvPr/>
        </p:nvSpPr>
        <p:spPr>
          <a:xfrm>
            <a:off x="623888" y="5478884"/>
            <a:ext cx="10225344" cy="369332"/>
          </a:xfrm>
          <a:prstGeom prst="rect">
            <a:avLst/>
          </a:prstGeom>
          <a:solidFill>
            <a:schemeClr val="accent2"/>
          </a:solidFill>
          <a:ln w="12700">
            <a:noFill/>
          </a:ln>
        </p:spPr>
        <p:txBody>
          <a:bodyPr wrap="square" lIns="0" rIns="0"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0.1 is one-hundredth of the size of 10. 10 divided by 100 is equal to 0.1.</a:t>
            </a:r>
          </a:p>
        </p:txBody>
      </p:sp>
      <p:sp>
        <p:nvSpPr>
          <p:cNvPr id="5" name="Content Placeholder 2">
            <a:extLst>
              <a:ext uri="{FF2B5EF4-FFF2-40B4-BE49-F238E27FC236}">
                <a16:creationId xmlns:a16="http://schemas.microsoft.com/office/drawing/2014/main" id="{AC38C790-68B5-4AEE-9434-5D5068953B38}"/>
              </a:ext>
            </a:extLst>
          </p:cNvPr>
          <p:cNvSpPr txBox="1">
            <a:spLocks/>
          </p:cNvSpPr>
          <p:nvPr/>
        </p:nvSpPr>
        <p:spPr>
          <a:xfrm>
            <a:off x="594008" y="4153475"/>
            <a:ext cx="10988393" cy="232462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times greater is 10 than 0.1?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05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times smaller is 0.1 than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2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numbers found two rows apart on the Gattegno chart.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extBox 7">
            <a:extLst>
              <a:ext uri="{FF2B5EF4-FFF2-40B4-BE49-F238E27FC236}">
                <a16:creationId xmlns:a16="http://schemas.microsoft.com/office/drawing/2014/main" id="{65B61F86-94F4-465F-AAF1-89C4CCD1EF2E}"/>
              </a:ext>
            </a:extLst>
          </p:cNvPr>
          <p:cNvSpPr txBox="1"/>
          <p:nvPr/>
        </p:nvSpPr>
        <p:spPr>
          <a:xfrm>
            <a:off x="623888" y="4596396"/>
            <a:ext cx="10225344" cy="369332"/>
          </a:xfrm>
          <a:prstGeom prst="rect">
            <a:avLst/>
          </a:prstGeom>
          <a:solidFill>
            <a:schemeClr val="accent2"/>
          </a:solidFill>
          <a:ln w="12700">
            <a:noFill/>
          </a:ln>
        </p:spPr>
        <p:txBody>
          <a:bodyPr wrap="square" lIns="0" rIns="0"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Ten is one hundred times the size of 0.1. 0.1 multiplied by 100 is equal to 10.</a:t>
            </a:r>
          </a:p>
        </p:txBody>
      </p:sp>
    </p:spTree>
    <p:custDataLst>
      <p:tags r:id="rId1"/>
    </p:custDataLst>
    <p:extLst>
      <p:ext uri="{BB962C8B-B14F-4D97-AF65-F5344CB8AC3E}">
        <p14:creationId xmlns:p14="http://schemas.microsoft.com/office/powerpoint/2010/main" val="73955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0 -1.48148E-6 L 0 -0.07801 " pathEditMode="relative" rAng="0" ptsTypes="AA">
                                      <p:cBhvr>
                                        <p:cTn id="6" dur="2000" fill="hold"/>
                                        <p:tgtEl>
                                          <p:spTgt spid="10"/>
                                        </p:tgtEl>
                                        <p:attrNameLst>
                                          <p:attrName>ppt_x</p:attrName>
                                          <p:attrName>ppt_y</p:attrName>
                                        </p:attrNameLst>
                                      </p:cBhvr>
                                      <p:rCtr x="0" y="-3912"/>
                                    </p:animMotion>
                                  </p:childTnLst>
                                </p:cTn>
                              </p:par>
                              <p:par>
                                <p:cTn id="7" presetID="1" presetClass="entr" presetSubtype="0" fill="hold" grpId="0" nodeType="withEffect">
                                  <p:stCondLst>
                                    <p:cond delay="75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75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64" presetClass="path" presetSubtype="0" accel="50000" decel="50000" fill="hold" grpId="0" nodeType="withEffect">
                                  <p:stCondLst>
                                    <p:cond delay="0"/>
                                  </p:stCondLst>
                                  <p:childTnLst>
                                    <p:animMotion origin="layout" path="M 0 -1.11111E-6 L 0 0.07662 " pathEditMode="relative" rAng="0" ptsTypes="AA">
                                      <p:cBhvr>
                                        <p:cTn id="28" dur="2000" fill="hold"/>
                                        <p:tgtEl>
                                          <p:spTgt spid="21"/>
                                        </p:tgtEl>
                                        <p:attrNameLst>
                                          <p:attrName>ppt_x</p:attrName>
                                          <p:attrName>ppt_y</p:attrName>
                                        </p:attrNameLst>
                                      </p:cBhvr>
                                      <p:rCtr x="0" y="3866"/>
                                    </p:animMotion>
                                  </p:childTnLst>
                                </p:cTn>
                              </p:par>
                              <p:par>
                                <p:cTn id="29" presetID="1" presetClass="entr" presetSubtype="0" fill="hold" grpId="0" nodeType="withEffect">
                                  <p:stCondLst>
                                    <p:cond delay="75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75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5" grpId="0" animBg="1"/>
      <p:bldP spid="17" grpId="0"/>
      <p:bldP spid="19" grpId="0" animBg="1"/>
      <p:bldP spid="20" grpId="0"/>
      <p:bldP spid="21" grpId="0" animBg="1"/>
      <p:bldP spid="21" grpId="1" animBg="1"/>
      <p:bldP spid="31"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D8556A38-7717-4802-8C50-3607272D2400}"/>
              </a:ext>
            </a:extLst>
          </p:cNvPr>
          <p:cNvGrpSpPr/>
          <p:nvPr/>
        </p:nvGrpSpPr>
        <p:grpSpPr>
          <a:xfrm>
            <a:off x="1983456" y="1289487"/>
            <a:ext cx="8225088" cy="2674618"/>
            <a:chOff x="459456" y="2091691"/>
            <a:chExt cx="8225088" cy="2674618"/>
          </a:xfrm>
        </p:grpSpPr>
        <p:grpSp>
          <p:nvGrpSpPr>
            <p:cNvPr id="9" name="Group 8">
              <a:extLst>
                <a:ext uri="{FF2B5EF4-FFF2-40B4-BE49-F238E27FC236}">
                  <a16:creationId xmlns:a16="http://schemas.microsoft.com/office/drawing/2014/main" id="{39174A10-5FA8-4FF1-AFF3-4D04EBB9D2B5}"/>
                </a:ext>
              </a:extLst>
            </p:cNvPr>
            <p:cNvGrpSpPr/>
            <p:nvPr/>
          </p:nvGrpSpPr>
          <p:grpSpPr>
            <a:xfrm>
              <a:off x="459456" y="2091691"/>
              <a:ext cx="8225088" cy="2674618"/>
              <a:chOff x="459456" y="2091691"/>
              <a:chExt cx="8225088" cy="2674618"/>
            </a:xfrm>
          </p:grpSpPr>
          <p:pic>
            <p:nvPicPr>
              <p:cNvPr id="4" name="Picture 3"/>
              <p:cNvPicPr/>
              <p:nvPr/>
            </p:nvPicPr>
            <p:blipFill>
              <a:blip r:embed="rId4">
                <a:extLst>
                  <a:ext uri="{28A0092B-C50C-407E-A947-70E740481C1C}">
                    <a14:useLocalDpi xmlns:a14="http://schemas.microsoft.com/office/drawing/2010/main" val="0"/>
                  </a:ext>
                </a:extLst>
              </a:blip>
              <a:srcRect/>
              <a:stretch>
                <a:fillRect/>
              </a:stretch>
            </p:blipFill>
            <p:spPr bwMode="auto">
              <a:xfrm>
                <a:off x="459456" y="2091691"/>
                <a:ext cx="8225088" cy="2674618"/>
              </a:xfrm>
              <a:prstGeom prst="rect">
                <a:avLst/>
              </a:prstGeom>
              <a:noFill/>
              <a:ln>
                <a:noFill/>
              </a:ln>
            </p:spPr>
          </p:pic>
          <p:sp>
            <p:nvSpPr>
              <p:cNvPr id="2" name="Rectangle 1">
                <a:extLst>
                  <a:ext uri="{FF2B5EF4-FFF2-40B4-BE49-F238E27FC236}">
                    <a16:creationId xmlns:a16="http://schemas.microsoft.com/office/drawing/2014/main" id="{27524CA9-E2AF-44E5-AC3F-4174FD264C80}"/>
                  </a:ext>
                </a:extLst>
              </p:cNvPr>
              <p:cNvSpPr/>
              <p:nvPr/>
            </p:nvSpPr>
            <p:spPr>
              <a:xfrm>
                <a:off x="4184047" y="2906791"/>
                <a:ext cx="775906" cy="247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2924A904-B9A0-4438-83FA-2D73A178C513}"/>
                  </a:ext>
                </a:extLst>
              </p:cNvPr>
              <p:cNvSpPr/>
              <p:nvPr/>
            </p:nvSpPr>
            <p:spPr>
              <a:xfrm>
                <a:off x="4184047" y="3434457"/>
                <a:ext cx="775906" cy="247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11" name="Rectangle 10">
              <a:extLst>
                <a:ext uri="{FF2B5EF4-FFF2-40B4-BE49-F238E27FC236}">
                  <a16:creationId xmlns:a16="http://schemas.microsoft.com/office/drawing/2014/main" id="{9BFD5A20-A741-4EF4-8C4C-825BFF88EC5B}"/>
                </a:ext>
              </a:extLst>
            </p:cNvPr>
            <p:cNvSpPr/>
            <p:nvPr/>
          </p:nvSpPr>
          <p:spPr>
            <a:xfrm>
              <a:off x="4221929" y="3186711"/>
              <a:ext cx="679255" cy="188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10" name="Rectangle 9">
            <a:extLst>
              <a:ext uri="{FF2B5EF4-FFF2-40B4-BE49-F238E27FC236}">
                <a16:creationId xmlns:a16="http://schemas.microsoft.com/office/drawing/2014/main" id="{7BC9AC90-5C4E-47D1-BE3F-DA1B24D1D6C6}"/>
              </a:ext>
            </a:extLst>
          </p:cNvPr>
          <p:cNvSpPr/>
          <p:nvPr/>
        </p:nvSpPr>
        <p:spPr>
          <a:xfrm>
            <a:off x="5709353" y="2632902"/>
            <a:ext cx="775906" cy="248382"/>
          </a:xfrm>
          <a:prstGeom prst="rect">
            <a:avLst/>
          </a:prstGeom>
          <a:solidFill>
            <a:srgbClr val="D3E6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218" name="Rectangle 2">
            <a:extLst>
              <a:ext uri="{FF2B5EF4-FFF2-40B4-BE49-F238E27FC236}">
                <a16:creationId xmlns:a16="http://schemas.microsoft.com/office/drawing/2014/main" id="{422BC001-7F95-493F-99ED-F3CB0A31C38F}"/>
              </a:ext>
            </a:extLst>
          </p:cNvPr>
          <p:cNvSpPr>
            <a:spLocks noGrp="1" noChangeArrowheads="1"/>
          </p:cNvSpPr>
          <p:nvPr>
            <p:ph type="title"/>
          </p:nvPr>
        </p:nvSpPr>
        <p:spPr/>
        <p:txBody>
          <a:bodyPr/>
          <a:lstStyle/>
          <a:p>
            <a:r>
              <a:rPr lang="en-GB" dirty="0"/>
              <a:t>6NPV-1 Powers of 10</a:t>
            </a:r>
            <a:endParaRPr lang="en-GB" altLang="en-US" dirty="0"/>
          </a:p>
        </p:txBody>
      </p:sp>
      <p:sp>
        <p:nvSpPr>
          <p:cNvPr id="14" name="Rectangle 13">
            <a:extLst>
              <a:ext uri="{FF2B5EF4-FFF2-40B4-BE49-F238E27FC236}">
                <a16:creationId xmlns:a16="http://schemas.microsoft.com/office/drawing/2014/main" id="{4173E909-188F-4C1F-917F-7C296C8EDB3A}"/>
              </a:ext>
            </a:extLst>
          </p:cNvPr>
          <p:cNvSpPr/>
          <p:nvPr/>
        </p:nvSpPr>
        <p:spPr>
          <a:xfrm>
            <a:off x="1856935" y="2062916"/>
            <a:ext cx="633047" cy="10222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A45AC179-5804-4B8B-A5BA-E860F01259F8}"/>
              </a:ext>
            </a:extLst>
          </p:cNvPr>
          <p:cNvSpPr/>
          <p:nvPr/>
        </p:nvSpPr>
        <p:spPr>
          <a:xfrm>
            <a:off x="9702020" y="1964907"/>
            <a:ext cx="633047" cy="10222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 name="Arrow: Curved Right 14">
            <a:extLst>
              <a:ext uri="{FF2B5EF4-FFF2-40B4-BE49-F238E27FC236}">
                <a16:creationId xmlns:a16="http://schemas.microsoft.com/office/drawing/2014/main" id="{E31D2F81-63C8-42F9-8216-8524914F5A2F}"/>
              </a:ext>
            </a:extLst>
          </p:cNvPr>
          <p:cNvSpPr/>
          <p:nvPr/>
        </p:nvSpPr>
        <p:spPr>
          <a:xfrm flipH="1">
            <a:off x="9720356" y="2220418"/>
            <a:ext cx="265186" cy="625601"/>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a:ea typeface="+mn-ea"/>
              <a:cs typeface="+mn-cs"/>
            </a:endParaRPr>
          </a:p>
        </p:txBody>
      </p:sp>
      <p:sp>
        <p:nvSpPr>
          <p:cNvPr id="17" name="TextBox 16">
            <a:extLst>
              <a:ext uri="{FF2B5EF4-FFF2-40B4-BE49-F238E27FC236}">
                <a16:creationId xmlns:a16="http://schemas.microsoft.com/office/drawing/2014/main" id="{1F6EE666-7FF2-435E-9670-1F557AE44840}"/>
              </a:ext>
            </a:extLst>
          </p:cNvPr>
          <p:cNvSpPr txBox="1"/>
          <p:nvPr/>
        </p:nvSpPr>
        <p:spPr>
          <a:xfrm>
            <a:off x="9702020" y="2859658"/>
            <a:ext cx="82426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sp>
        <p:nvSpPr>
          <p:cNvPr id="19" name="Arrow: Curved Right 18">
            <a:extLst>
              <a:ext uri="{FF2B5EF4-FFF2-40B4-BE49-F238E27FC236}">
                <a16:creationId xmlns:a16="http://schemas.microsoft.com/office/drawing/2014/main" id="{CF6241C5-3B43-494B-82C9-20B316C33023}"/>
              </a:ext>
            </a:extLst>
          </p:cNvPr>
          <p:cNvSpPr/>
          <p:nvPr/>
        </p:nvSpPr>
        <p:spPr>
          <a:xfrm flipV="1">
            <a:off x="2186209" y="2174401"/>
            <a:ext cx="293595" cy="601278"/>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a:ea typeface="+mn-ea"/>
              <a:cs typeface="+mn-cs"/>
            </a:endParaRPr>
          </a:p>
        </p:txBody>
      </p:sp>
      <p:sp>
        <p:nvSpPr>
          <p:cNvPr id="20" name="TextBox 19">
            <a:extLst>
              <a:ext uri="{FF2B5EF4-FFF2-40B4-BE49-F238E27FC236}">
                <a16:creationId xmlns:a16="http://schemas.microsoft.com/office/drawing/2014/main" id="{A87A0DE7-90AF-40A5-832F-09568D5E6F63}"/>
              </a:ext>
            </a:extLst>
          </p:cNvPr>
          <p:cNvSpPr txBox="1"/>
          <p:nvPr/>
        </p:nvSpPr>
        <p:spPr>
          <a:xfrm>
            <a:off x="1667134" y="1743089"/>
            <a:ext cx="832279"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sp>
        <p:nvSpPr>
          <p:cNvPr id="21" name="Rectangle 20">
            <a:extLst>
              <a:ext uri="{FF2B5EF4-FFF2-40B4-BE49-F238E27FC236}">
                <a16:creationId xmlns:a16="http://schemas.microsoft.com/office/drawing/2014/main" id="{13CAE190-DA5B-42D0-8925-8A7687F847E2}"/>
              </a:ext>
            </a:extLst>
          </p:cNvPr>
          <p:cNvSpPr/>
          <p:nvPr/>
        </p:nvSpPr>
        <p:spPr>
          <a:xfrm>
            <a:off x="5708047" y="2107835"/>
            <a:ext cx="775906" cy="248382"/>
          </a:xfrm>
          <a:prstGeom prst="rect">
            <a:avLst/>
          </a:prstGeom>
          <a:solidFill>
            <a:srgbClr val="D3E6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E6131539-5A63-44BF-8902-C43A90E4AA66}"/>
              </a:ext>
            </a:extLst>
          </p:cNvPr>
          <p:cNvSpPr txBox="1"/>
          <p:nvPr/>
        </p:nvSpPr>
        <p:spPr>
          <a:xfrm>
            <a:off x="5863301" y="2107617"/>
            <a:ext cx="572593" cy="246221"/>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50,000</a:t>
            </a:r>
          </a:p>
        </p:txBody>
      </p:sp>
      <p:sp>
        <p:nvSpPr>
          <p:cNvPr id="7" name="TextBox 6">
            <a:extLst>
              <a:ext uri="{FF2B5EF4-FFF2-40B4-BE49-F238E27FC236}">
                <a16:creationId xmlns:a16="http://schemas.microsoft.com/office/drawing/2014/main" id="{9F5FE8D0-D479-494E-8A39-C4E21AC7D3F9}"/>
              </a:ext>
            </a:extLst>
          </p:cNvPr>
          <p:cNvSpPr txBox="1"/>
          <p:nvPr/>
        </p:nvSpPr>
        <p:spPr>
          <a:xfrm>
            <a:off x="6039632" y="2635283"/>
            <a:ext cx="396262" cy="246221"/>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500</a:t>
            </a:r>
          </a:p>
        </p:txBody>
      </p:sp>
      <p:sp>
        <p:nvSpPr>
          <p:cNvPr id="12" name="TextBox 11">
            <a:extLst>
              <a:ext uri="{FF2B5EF4-FFF2-40B4-BE49-F238E27FC236}">
                <a16:creationId xmlns:a16="http://schemas.microsoft.com/office/drawing/2014/main" id="{5F1CF573-7BAC-46F9-BD5C-8037930A73E6}"/>
              </a:ext>
            </a:extLst>
          </p:cNvPr>
          <p:cNvSpPr txBox="1"/>
          <p:nvPr/>
        </p:nvSpPr>
        <p:spPr>
          <a:xfrm>
            <a:off x="5933833" y="2360958"/>
            <a:ext cx="502061" cy="246221"/>
          </a:xfrm>
          <a:prstGeom prst="rect">
            <a:avLst/>
          </a:prstGeom>
          <a:noFill/>
        </p:spPr>
        <p:txBody>
          <a:bodyPr wrap="non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000" b="1" i="0" u="none" strike="noStrike" kern="1200" cap="none" spc="0" normalizeH="0" baseline="0" noProof="0" dirty="0">
                <a:ln>
                  <a:noFill/>
                </a:ln>
                <a:solidFill>
                  <a:srgbClr val="000000">
                    <a:lumMod val="65000"/>
                    <a:lumOff val="35000"/>
                  </a:srgbClr>
                </a:solidFill>
                <a:effectLst/>
                <a:uLnTx/>
                <a:uFillTx/>
                <a:latin typeface="Arial" panose="020B0604020202020204" pitchFamily="34" charset="0"/>
                <a:ea typeface="+mn-ea"/>
                <a:cs typeface="+mn-cs"/>
              </a:rPr>
              <a:t>5,000</a:t>
            </a:r>
          </a:p>
        </p:txBody>
      </p:sp>
      <p:sp>
        <p:nvSpPr>
          <p:cNvPr id="8" name="TextBox 7">
            <a:extLst>
              <a:ext uri="{FF2B5EF4-FFF2-40B4-BE49-F238E27FC236}">
                <a16:creationId xmlns:a16="http://schemas.microsoft.com/office/drawing/2014/main" id="{50EFB497-6224-478A-BEE4-78ED64C8A97B}"/>
              </a:ext>
            </a:extLst>
          </p:cNvPr>
          <p:cNvSpPr txBox="1"/>
          <p:nvPr/>
        </p:nvSpPr>
        <p:spPr>
          <a:xfrm>
            <a:off x="623888" y="5478887"/>
            <a:ext cx="10225344" cy="369332"/>
          </a:xfrm>
          <a:prstGeom prst="rect">
            <a:avLst/>
          </a:prstGeom>
          <a:solidFill>
            <a:schemeClr val="accent2"/>
          </a:solidFill>
          <a:ln w="12700">
            <a:noFill/>
          </a:ln>
        </p:spPr>
        <p:txBody>
          <a:bodyPr wrap="square" lIns="0" rIns="0"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500 is one-hundredth of the size of 50,000. 50,000 divided by 100 is equal to 500.</a:t>
            </a:r>
          </a:p>
        </p:txBody>
      </p:sp>
      <p:sp>
        <p:nvSpPr>
          <p:cNvPr id="18" name="Content Placeholder 2">
            <a:extLst>
              <a:ext uri="{FF2B5EF4-FFF2-40B4-BE49-F238E27FC236}">
                <a16:creationId xmlns:a16="http://schemas.microsoft.com/office/drawing/2014/main" id="{A04FC93F-8970-4DC8-9263-F848729FC8A7}"/>
              </a:ext>
            </a:extLst>
          </p:cNvPr>
          <p:cNvSpPr txBox="1">
            <a:spLocks/>
          </p:cNvSpPr>
          <p:nvPr/>
        </p:nvSpPr>
        <p:spPr>
          <a:xfrm>
            <a:off x="594008" y="4153477"/>
            <a:ext cx="10988393" cy="5722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times greater is 50,000 than 500?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05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times smaller is 500 than 50,000?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2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numbers found two rows apart on the </a:t>
            </a:r>
            <a:r>
              <a:rPr kumimoji="0" lang="en-GB" sz="2000" b="0" i="0" u="none" strike="noStrike" kern="1200" cap="none" spc="0" normalizeH="0" baseline="0" noProof="0" dirty="0" err="1">
                <a:ln>
                  <a:noFill/>
                </a:ln>
                <a:solidFill>
                  <a:srgbClr val="585858"/>
                </a:solidFill>
                <a:effectLst/>
                <a:uLnTx/>
                <a:uFillTx/>
                <a:latin typeface="Arial"/>
                <a:ea typeface="+mn-ea"/>
                <a:cs typeface="+mn-cs"/>
              </a:rPr>
              <a:t>Gattegno</a:t>
            </a:r>
            <a:r>
              <a:rPr kumimoji="0" lang="en-GB" sz="2000" b="0" i="0" u="none" strike="noStrike" kern="1200" cap="none" spc="0" normalizeH="0" baseline="0" noProof="0" dirty="0">
                <a:ln>
                  <a:noFill/>
                </a:ln>
                <a:solidFill>
                  <a:srgbClr val="585858"/>
                </a:solidFill>
                <a:effectLst/>
                <a:uLnTx/>
                <a:uFillTx/>
                <a:latin typeface="Arial"/>
                <a:ea typeface="+mn-ea"/>
                <a:cs typeface="+mn-cs"/>
              </a:rPr>
              <a:t> chart.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4" name="TextBox 23">
            <a:extLst>
              <a:ext uri="{FF2B5EF4-FFF2-40B4-BE49-F238E27FC236}">
                <a16:creationId xmlns:a16="http://schemas.microsoft.com/office/drawing/2014/main" id="{F012A437-7E37-40BE-9DA0-20238BEA2969}"/>
              </a:ext>
            </a:extLst>
          </p:cNvPr>
          <p:cNvSpPr txBox="1"/>
          <p:nvPr/>
        </p:nvSpPr>
        <p:spPr>
          <a:xfrm>
            <a:off x="623888" y="4596399"/>
            <a:ext cx="10225344" cy="369332"/>
          </a:xfrm>
          <a:prstGeom prst="rect">
            <a:avLst/>
          </a:prstGeom>
          <a:solidFill>
            <a:schemeClr val="accent2"/>
          </a:solidFill>
          <a:ln w="12700">
            <a:noFill/>
          </a:ln>
        </p:spPr>
        <p:txBody>
          <a:bodyPr wrap="square" lIns="0" rIns="0"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50,000 is one hundred times the size of 500. 500 multiplied by 100 is equal to 50,000.</a:t>
            </a:r>
          </a:p>
        </p:txBody>
      </p:sp>
    </p:spTree>
    <p:custDataLst>
      <p:tags r:id="rId1"/>
    </p:custDataLst>
    <p:extLst>
      <p:ext uri="{BB962C8B-B14F-4D97-AF65-F5344CB8AC3E}">
        <p14:creationId xmlns:p14="http://schemas.microsoft.com/office/powerpoint/2010/main" val="349921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0 -1.48148E-6 L 0 -0.07801 " pathEditMode="relative" rAng="0" ptsTypes="AA">
                                      <p:cBhvr>
                                        <p:cTn id="6" dur="2000" fill="hold"/>
                                        <p:tgtEl>
                                          <p:spTgt spid="10"/>
                                        </p:tgtEl>
                                        <p:attrNameLst>
                                          <p:attrName>ppt_x</p:attrName>
                                          <p:attrName>ppt_y</p:attrName>
                                        </p:attrNameLst>
                                      </p:cBhvr>
                                      <p:rCtr x="0" y="-3912"/>
                                    </p:animMotion>
                                  </p:childTnLst>
                                </p:cTn>
                              </p:par>
                              <p:par>
                                <p:cTn id="7" presetID="1" presetClass="entr" presetSubtype="0" fill="hold" grpId="0" nodeType="withEffect">
                                  <p:stCondLst>
                                    <p:cond delay="75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75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64" presetClass="path" presetSubtype="0" accel="50000" decel="50000" fill="hold" grpId="0" nodeType="withEffect">
                                  <p:stCondLst>
                                    <p:cond delay="0"/>
                                  </p:stCondLst>
                                  <p:childTnLst>
                                    <p:animMotion origin="layout" path="M 0 -1.11111E-6 L 0 0.07662 " pathEditMode="relative" rAng="0" ptsTypes="AA">
                                      <p:cBhvr>
                                        <p:cTn id="28" dur="2000" fill="hold"/>
                                        <p:tgtEl>
                                          <p:spTgt spid="21"/>
                                        </p:tgtEl>
                                        <p:attrNameLst>
                                          <p:attrName>ppt_x</p:attrName>
                                          <p:attrName>ppt_y</p:attrName>
                                        </p:attrNameLst>
                                      </p:cBhvr>
                                      <p:rCtr x="0" y="3866"/>
                                    </p:animMotion>
                                  </p:childTnLst>
                                </p:cTn>
                              </p:par>
                              <p:par>
                                <p:cTn id="29" presetID="1" presetClass="entr" presetSubtype="0" fill="hold" grpId="0" nodeType="withEffect">
                                  <p:stCondLst>
                                    <p:cond delay="75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75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5" grpId="0" animBg="1"/>
      <p:bldP spid="17" grpId="0"/>
      <p:bldP spid="19" grpId="0" animBg="1"/>
      <p:bldP spid="20" grpId="0"/>
      <p:bldP spid="21" grpId="0" animBg="1"/>
      <p:bldP spid="21" grpId="1" animBg="1"/>
      <p:bldP spid="8"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8E02B7-75B0-4632-8B8D-D834D1298BD6}"/>
              </a:ext>
            </a:extLst>
          </p:cNvPr>
          <p:cNvSpPr>
            <a:spLocks noGrp="1"/>
          </p:cNvSpPr>
          <p:nvPr>
            <p:ph type="title"/>
          </p:nvPr>
        </p:nvSpPr>
        <p:spPr/>
        <p:txBody>
          <a:bodyPr/>
          <a:lstStyle/>
          <a:p>
            <a:r>
              <a:rPr lang="en-GB" dirty="0"/>
              <a:t>6NPV-1 Powers of 10</a:t>
            </a:r>
          </a:p>
        </p:txBody>
      </p:sp>
      <p:pic>
        <p:nvPicPr>
          <p:cNvPr id="7" name="Picture 6">
            <a:extLst>
              <a:ext uri="{FF2B5EF4-FFF2-40B4-BE49-F238E27FC236}">
                <a16:creationId xmlns:a16="http://schemas.microsoft.com/office/drawing/2014/main" id="{2F9AD43B-A222-4900-99D3-424B8810F66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51738" y="3858188"/>
            <a:ext cx="7773074" cy="2334970"/>
          </a:xfrm>
          <a:prstGeom prst="rect">
            <a:avLst/>
          </a:prstGeom>
        </p:spPr>
      </p:pic>
      <p:pic>
        <p:nvPicPr>
          <p:cNvPr id="9" name="Picture 8">
            <a:extLst>
              <a:ext uri="{FF2B5EF4-FFF2-40B4-BE49-F238E27FC236}">
                <a16:creationId xmlns:a16="http://schemas.microsoft.com/office/drawing/2014/main" id="{36E7B473-5AF3-4A04-8F2C-FB729F4EF1EC}"/>
              </a:ext>
            </a:extLst>
          </p:cNvPr>
          <p:cNvPicPr>
            <a:picLocks noChangeAspect="1"/>
          </p:cNvPicPr>
          <p:nvPr/>
        </p:nvPicPr>
        <p:blipFill>
          <a:blip r:embed="rId3"/>
          <a:stretch>
            <a:fillRect/>
          </a:stretch>
        </p:blipFill>
        <p:spPr>
          <a:xfrm>
            <a:off x="716521" y="1354970"/>
            <a:ext cx="7587807" cy="1209340"/>
          </a:xfrm>
          <a:prstGeom prst="rect">
            <a:avLst/>
          </a:prstGeom>
        </p:spPr>
      </p:pic>
      <p:grpSp>
        <p:nvGrpSpPr>
          <p:cNvPr id="5" name="Group 4">
            <a:extLst>
              <a:ext uri="{FF2B5EF4-FFF2-40B4-BE49-F238E27FC236}">
                <a16:creationId xmlns:a16="http://schemas.microsoft.com/office/drawing/2014/main" id="{495570A8-47C9-4A0F-9CEB-901C3DD6B0E8}"/>
              </a:ext>
            </a:extLst>
          </p:cNvPr>
          <p:cNvGrpSpPr/>
          <p:nvPr/>
        </p:nvGrpSpPr>
        <p:grpSpPr>
          <a:xfrm>
            <a:off x="1638702" y="2780232"/>
            <a:ext cx="6432712" cy="923844"/>
            <a:chOff x="1648976" y="3216642"/>
            <a:chExt cx="6432712" cy="923844"/>
          </a:xfrm>
        </p:grpSpPr>
        <p:pic>
          <p:nvPicPr>
            <p:cNvPr id="8" name="Picture 7">
              <a:extLst>
                <a:ext uri="{FF2B5EF4-FFF2-40B4-BE49-F238E27FC236}">
                  <a16:creationId xmlns:a16="http://schemas.microsoft.com/office/drawing/2014/main" id="{795E188C-5B95-4EED-9505-8438A2A744E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648976" y="3597896"/>
              <a:ext cx="6432712" cy="542590"/>
            </a:xfrm>
            <a:prstGeom prst="rect">
              <a:avLst/>
            </a:prstGeom>
          </p:spPr>
        </p:pic>
        <p:sp>
          <p:nvSpPr>
            <p:cNvPr id="12" name="Rectangle 11">
              <a:extLst>
                <a:ext uri="{FF2B5EF4-FFF2-40B4-BE49-F238E27FC236}">
                  <a16:creationId xmlns:a16="http://schemas.microsoft.com/office/drawing/2014/main" id="{2157A9AA-C85F-4368-839C-BD46AB56DAE8}"/>
                </a:ext>
              </a:extLst>
            </p:cNvPr>
            <p:cNvSpPr/>
            <p:nvPr/>
          </p:nvSpPr>
          <p:spPr bwMode="auto">
            <a:xfrm>
              <a:off x="1654139" y="3221946"/>
              <a:ext cx="6412274" cy="414107"/>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AC6A2E7C-2F37-47C0-9C33-A983C06BA276}"/>
                </a:ext>
              </a:extLst>
            </p:cNvPr>
            <p:cNvSpPr txBox="1"/>
            <p:nvPr/>
          </p:nvSpPr>
          <p:spPr>
            <a:xfrm>
              <a:off x="4381867" y="3216642"/>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4" name="TextBox 13">
              <a:extLst>
                <a:ext uri="{FF2B5EF4-FFF2-40B4-BE49-F238E27FC236}">
                  <a16:creationId xmlns:a16="http://schemas.microsoft.com/office/drawing/2014/main" id="{3B37F9E5-F5A9-4A66-8A2D-734520427BD2}"/>
                </a:ext>
              </a:extLst>
            </p:cNvPr>
            <p:cNvSpPr txBox="1"/>
            <p:nvPr/>
          </p:nvSpPr>
          <p:spPr>
            <a:xfrm>
              <a:off x="3099167" y="3216642"/>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15" name="TextBox 14">
              <a:extLst>
                <a:ext uri="{FF2B5EF4-FFF2-40B4-BE49-F238E27FC236}">
                  <a16:creationId xmlns:a16="http://schemas.microsoft.com/office/drawing/2014/main" id="{98B32181-DBEB-4893-B75B-D10DAB0C4327}"/>
                </a:ext>
              </a:extLst>
            </p:cNvPr>
            <p:cNvSpPr txBox="1"/>
            <p:nvPr/>
          </p:nvSpPr>
          <p:spPr>
            <a:xfrm>
              <a:off x="2045972" y="3216642"/>
              <a:ext cx="99503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0.25</a:t>
              </a:r>
            </a:p>
          </p:txBody>
        </p:sp>
        <p:sp>
          <p:nvSpPr>
            <p:cNvPr id="16" name="TextBox 15">
              <a:extLst>
                <a:ext uri="{FF2B5EF4-FFF2-40B4-BE49-F238E27FC236}">
                  <a16:creationId xmlns:a16="http://schemas.microsoft.com/office/drawing/2014/main" id="{CBA17594-0FDA-4F1B-A643-72A714DA79DC}"/>
                </a:ext>
              </a:extLst>
            </p:cNvPr>
            <p:cNvSpPr txBox="1"/>
            <p:nvPr/>
          </p:nvSpPr>
          <p:spPr>
            <a:xfrm>
              <a:off x="5647338" y="3216642"/>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17" name="TextBox 16">
              <a:extLst>
                <a:ext uri="{FF2B5EF4-FFF2-40B4-BE49-F238E27FC236}">
                  <a16:creationId xmlns:a16="http://schemas.microsoft.com/office/drawing/2014/main" id="{03E324FC-EF4A-4674-8B3D-47D4B39911F4}"/>
                </a:ext>
              </a:extLst>
            </p:cNvPr>
            <p:cNvSpPr txBox="1"/>
            <p:nvPr/>
          </p:nvSpPr>
          <p:spPr>
            <a:xfrm>
              <a:off x="6672426" y="3216642"/>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grpSp>
      <p:sp>
        <p:nvSpPr>
          <p:cNvPr id="20" name="TextBox 19">
            <a:extLst>
              <a:ext uri="{FF2B5EF4-FFF2-40B4-BE49-F238E27FC236}">
                <a16:creationId xmlns:a16="http://schemas.microsoft.com/office/drawing/2014/main" id="{588047A3-F1BE-4E57-87DB-6769C99655B0}"/>
              </a:ext>
            </a:extLst>
          </p:cNvPr>
          <p:cNvSpPr txBox="1"/>
          <p:nvPr/>
        </p:nvSpPr>
        <p:spPr>
          <a:xfrm>
            <a:off x="8517924" y="3776341"/>
            <a:ext cx="3050188" cy="1255728"/>
          </a:xfrm>
          <a:prstGeom prst="rect">
            <a:avLst/>
          </a:prstGeom>
          <a:solidFill>
            <a:schemeClr val="accent2"/>
          </a:solidFill>
          <a:ln w="12700">
            <a:noFill/>
          </a:ln>
        </p:spPr>
        <p:txBody>
          <a:bodyPr wrap="square" lIns="0" rIns="0"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 is one hundred times the size of 0.25.</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0.25 is one-hundredth of the size of 25.</a:t>
            </a:r>
          </a:p>
        </p:txBody>
      </p:sp>
      <p:sp>
        <p:nvSpPr>
          <p:cNvPr id="22" name="Content Placeholder 2">
            <a:extLst>
              <a:ext uri="{FF2B5EF4-FFF2-40B4-BE49-F238E27FC236}">
                <a16:creationId xmlns:a16="http://schemas.microsoft.com/office/drawing/2014/main" id="{B2932037-9FC5-47B9-BAE5-0D155D4FF6AF}"/>
              </a:ext>
            </a:extLst>
          </p:cNvPr>
          <p:cNvSpPr txBox="1">
            <a:spLocks/>
          </p:cNvSpPr>
          <p:nvPr/>
        </p:nvSpPr>
        <p:spPr>
          <a:xfrm>
            <a:off x="8369954" y="1458431"/>
            <a:ext cx="3486685" cy="439944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digits two and five in both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relationship between 25 and 0.25?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including with other larger numbers.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69043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57D254D-10B3-4312-ABB9-A92E5FF1A8A9}"/>
              </a:ext>
            </a:extLst>
          </p:cNvPr>
          <p:cNvSpPr>
            <a:spLocks noGrp="1"/>
          </p:cNvSpPr>
          <p:nvPr>
            <p:ph type="title"/>
          </p:nvPr>
        </p:nvSpPr>
        <p:spPr/>
        <p:txBody>
          <a:bodyPr/>
          <a:lstStyle/>
          <a:p>
            <a:r>
              <a:rPr lang="en-GB" dirty="0"/>
              <a:t>6NPV-1 Powers of 10</a:t>
            </a:r>
          </a:p>
        </p:txBody>
      </p:sp>
      <p:pic>
        <p:nvPicPr>
          <p:cNvPr id="7" name="Picture 6">
            <a:extLst>
              <a:ext uri="{FF2B5EF4-FFF2-40B4-BE49-F238E27FC236}">
                <a16:creationId xmlns:a16="http://schemas.microsoft.com/office/drawing/2014/main" id="{BA3DFE52-E89B-40AC-BDA8-D1DD4111CFA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2751" y="3912428"/>
            <a:ext cx="7773074" cy="2334970"/>
          </a:xfrm>
          <a:prstGeom prst="rect">
            <a:avLst/>
          </a:prstGeom>
        </p:spPr>
      </p:pic>
      <p:grpSp>
        <p:nvGrpSpPr>
          <p:cNvPr id="6" name="Group 5">
            <a:extLst>
              <a:ext uri="{FF2B5EF4-FFF2-40B4-BE49-F238E27FC236}">
                <a16:creationId xmlns:a16="http://schemas.microsoft.com/office/drawing/2014/main" id="{767B931E-6F8A-4DF1-BBDB-02086D7A7814}"/>
              </a:ext>
            </a:extLst>
          </p:cNvPr>
          <p:cNvGrpSpPr/>
          <p:nvPr/>
        </p:nvGrpSpPr>
        <p:grpSpPr>
          <a:xfrm>
            <a:off x="1491672" y="2757488"/>
            <a:ext cx="6650334" cy="853368"/>
            <a:chOff x="2784691" y="3108229"/>
            <a:chExt cx="6650334" cy="842003"/>
          </a:xfrm>
        </p:grpSpPr>
        <p:pic>
          <p:nvPicPr>
            <p:cNvPr id="8" name="Picture 7">
              <a:extLst>
                <a:ext uri="{FF2B5EF4-FFF2-40B4-BE49-F238E27FC236}">
                  <a16:creationId xmlns:a16="http://schemas.microsoft.com/office/drawing/2014/main" id="{E49390DE-9B83-4589-A493-685F7639AFA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892142" y="3108229"/>
              <a:ext cx="6433956" cy="542590"/>
            </a:xfrm>
            <a:prstGeom prst="rect">
              <a:avLst/>
            </a:prstGeom>
          </p:spPr>
        </p:pic>
        <p:sp>
          <p:nvSpPr>
            <p:cNvPr id="11" name="Rectangle 10">
              <a:extLst>
                <a:ext uri="{FF2B5EF4-FFF2-40B4-BE49-F238E27FC236}">
                  <a16:creationId xmlns:a16="http://schemas.microsoft.com/office/drawing/2014/main" id="{2FF55FBC-0A82-443A-A83E-A51CDC133C5C}"/>
                </a:ext>
              </a:extLst>
            </p:cNvPr>
            <p:cNvSpPr/>
            <p:nvPr/>
          </p:nvSpPr>
          <p:spPr bwMode="auto">
            <a:xfrm>
              <a:off x="2894524" y="3536125"/>
              <a:ext cx="6420214" cy="414107"/>
            </a:xfrm>
            <a:prstGeom prst="rect">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 name="TextBox 11">
              <a:extLst>
                <a:ext uri="{FF2B5EF4-FFF2-40B4-BE49-F238E27FC236}">
                  <a16:creationId xmlns:a16="http://schemas.microsoft.com/office/drawing/2014/main" id="{36B8A1C1-A51C-4B02-BBE9-D028D1CF4AF5}"/>
                </a:ext>
              </a:extLst>
            </p:cNvPr>
            <p:cNvSpPr txBox="1"/>
            <p:nvPr/>
          </p:nvSpPr>
          <p:spPr>
            <a:xfrm>
              <a:off x="5630192" y="3530821"/>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rPr>
                <a:t>1,000</a:t>
              </a:r>
            </a:p>
          </p:txBody>
        </p:sp>
        <p:sp>
          <p:nvSpPr>
            <p:cNvPr id="13" name="TextBox 12">
              <a:extLst>
                <a:ext uri="{FF2B5EF4-FFF2-40B4-BE49-F238E27FC236}">
                  <a16:creationId xmlns:a16="http://schemas.microsoft.com/office/drawing/2014/main" id="{C255894C-0ABB-4C73-8149-FDC0721DA76D}"/>
                </a:ext>
              </a:extLst>
            </p:cNvPr>
            <p:cNvSpPr txBox="1"/>
            <p:nvPr/>
          </p:nvSpPr>
          <p:spPr>
            <a:xfrm>
              <a:off x="4347492" y="3530821"/>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14" name="TextBox 13">
              <a:extLst>
                <a:ext uri="{FF2B5EF4-FFF2-40B4-BE49-F238E27FC236}">
                  <a16:creationId xmlns:a16="http://schemas.microsoft.com/office/drawing/2014/main" id="{E392DDBA-50A0-40AD-890C-14110B50A2FA}"/>
                </a:ext>
              </a:extLst>
            </p:cNvPr>
            <p:cNvSpPr txBox="1"/>
            <p:nvPr/>
          </p:nvSpPr>
          <p:spPr>
            <a:xfrm>
              <a:off x="2784691" y="3530821"/>
              <a:ext cx="99503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370</a:t>
              </a:r>
            </a:p>
          </p:txBody>
        </p:sp>
        <p:sp>
          <p:nvSpPr>
            <p:cNvPr id="15" name="TextBox 14">
              <a:extLst>
                <a:ext uri="{FF2B5EF4-FFF2-40B4-BE49-F238E27FC236}">
                  <a16:creationId xmlns:a16="http://schemas.microsoft.com/office/drawing/2014/main" id="{CDBFF928-DEB6-4B06-AE05-A44F50B92177}"/>
                </a:ext>
              </a:extLst>
            </p:cNvPr>
            <p:cNvSpPr txBox="1"/>
            <p:nvPr/>
          </p:nvSpPr>
          <p:spPr>
            <a:xfrm>
              <a:off x="6895663" y="3530821"/>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16" name="TextBox 15">
              <a:extLst>
                <a:ext uri="{FF2B5EF4-FFF2-40B4-BE49-F238E27FC236}">
                  <a16:creationId xmlns:a16="http://schemas.microsoft.com/office/drawing/2014/main" id="{DD9B2E2E-0D21-4D35-B2DD-635D9C425B47}"/>
                </a:ext>
              </a:extLst>
            </p:cNvPr>
            <p:cNvSpPr txBox="1"/>
            <p:nvPr/>
          </p:nvSpPr>
          <p:spPr>
            <a:xfrm>
              <a:off x="8468094" y="3530821"/>
              <a:ext cx="966931"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0.37</a:t>
              </a:r>
            </a:p>
          </p:txBody>
        </p:sp>
      </p:grpSp>
      <p:pic>
        <p:nvPicPr>
          <p:cNvPr id="18" name="Picture 17">
            <a:extLst>
              <a:ext uri="{FF2B5EF4-FFF2-40B4-BE49-F238E27FC236}">
                <a16:creationId xmlns:a16="http://schemas.microsoft.com/office/drawing/2014/main" id="{8A1360EC-1992-484F-B1EA-D82F857012F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82932" y="1385655"/>
            <a:ext cx="7773074" cy="1218248"/>
          </a:xfrm>
          <a:prstGeom prst="rect">
            <a:avLst/>
          </a:prstGeom>
        </p:spPr>
      </p:pic>
      <p:sp>
        <p:nvSpPr>
          <p:cNvPr id="20" name="TextBox 19">
            <a:extLst>
              <a:ext uri="{FF2B5EF4-FFF2-40B4-BE49-F238E27FC236}">
                <a16:creationId xmlns:a16="http://schemas.microsoft.com/office/drawing/2014/main" id="{717DF416-B963-4899-B1FF-77D441B475B5}"/>
              </a:ext>
            </a:extLst>
          </p:cNvPr>
          <p:cNvSpPr txBox="1"/>
          <p:nvPr/>
        </p:nvSpPr>
        <p:spPr>
          <a:xfrm>
            <a:off x="525068" y="2014279"/>
            <a:ext cx="88838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1000</a:t>
            </a:r>
          </a:p>
        </p:txBody>
      </p:sp>
      <p:pic>
        <p:nvPicPr>
          <p:cNvPr id="22" name="Picture 21">
            <a:extLst>
              <a:ext uri="{FF2B5EF4-FFF2-40B4-BE49-F238E27FC236}">
                <a16:creationId xmlns:a16="http://schemas.microsoft.com/office/drawing/2014/main" id="{20D804E5-CCF9-4B80-B991-67C8DF5328EB}"/>
              </a:ext>
            </a:extLst>
          </p:cNvPr>
          <p:cNvPicPr>
            <a:picLocks noChangeAspect="1"/>
          </p:cNvPicPr>
          <p:nvPr/>
        </p:nvPicPr>
        <p:blipFill>
          <a:blip r:embed="rId5"/>
          <a:stretch>
            <a:fillRect/>
          </a:stretch>
        </p:blipFill>
        <p:spPr>
          <a:xfrm rot="10800000">
            <a:off x="1413454" y="2039160"/>
            <a:ext cx="122912" cy="319570"/>
          </a:xfrm>
          <a:prstGeom prst="rect">
            <a:avLst/>
          </a:prstGeom>
        </p:spPr>
      </p:pic>
      <p:sp>
        <p:nvSpPr>
          <p:cNvPr id="2" name="TextBox 1">
            <a:extLst>
              <a:ext uri="{FF2B5EF4-FFF2-40B4-BE49-F238E27FC236}">
                <a16:creationId xmlns:a16="http://schemas.microsoft.com/office/drawing/2014/main" id="{41465764-BE44-4AC4-8216-8D621AEAA0A1}"/>
              </a:ext>
            </a:extLst>
          </p:cNvPr>
          <p:cNvSpPr txBox="1"/>
          <p:nvPr/>
        </p:nvSpPr>
        <p:spPr>
          <a:xfrm>
            <a:off x="8421043" y="3778042"/>
            <a:ext cx="3315426" cy="1255728"/>
          </a:xfrm>
          <a:prstGeom prst="rect">
            <a:avLst/>
          </a:prstGeom>
          <a:solidFill>
            <a:schemeClr val="accent2"/>
          </a:solidFill>
          <a:ln w="12700">
            <a:noFill/>
          </a:ln>
        </p:spPr>
        <p:txBody>
          <a:bodyPr wrap="square" lIns="0" rIns="0"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370 is one thousand times the size of 0.37.</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0.37 is one-thousandth of the size of 370.</a:t>
            </a:r>
          </a:p>
        </p:txBody>
      </p:sp>
      <p:sp>
        <p:nvSpPr>
          <p:cNvPr id="3" name="Content Placeholder 2">
            <a:extLst>
              <a:ext uri="{FF2B5EF4-FFF2-40B4-BE49-F238E27FC236}">
                <a16:creationId xmlns:a16="http://schemas.microsoft.com/office/drawing/2014/main" id="{B5D20602-40F9-465E-B369-D065EE44C5A9}"/>
              </a:ext>
            </a:extLst>
          </p:cNvPr>
          <p:cNvSpPr txBox="1">
            <a:spLocks/>
          </p:cNvSpPr>
          <p:nvPr/>
        </p:nvSpPr>
        <p:spPr>
          <a:xfrm>
            <a:off x="8368649" y="1534904"/>
            <a:ext cx="3452275" cy="44862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digits three and seven in both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relationship between 370 and 0.37?</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including with other larger numbers.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51541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8FF3F552-8B8B-43C1-BEB0-AE9454A7BF7A}"/>
              </a:ext>
            </a:extLst>
          </p:cNvPr>
          <p:cNvSpPr>
            <a:spLocks noGrp="1"/>
          </p:cNvSpPr>
          <p:nvPr>
            <p:ph type="title"/>
          </p:nvPr>
        </p:nvSpPr>
        <p:spPr/>
        <p:txBody>
          <a:bodyPr/>
          <a:lstStyle/>
          <a:p>
            <a:r>
              <a:rPr lang="en-GB" dirty="0"/>
              <a:t>6NPV-1 Powers of 10</a:t>
            </a:r>
          </a:p>
        </p:txBody>
      </p:sp>
      <p:grpSp>
        <p:nvGrpSpPr>
          <p:cNvPr id="4" name="Group 3">
            <a:extLst>
              <a:ext uri="{FF2B5EF4-FFF2-40B4-BE49-F238E27FC236}">
                <a16:creationId xmlns:a16="http://schemas.microsoft.com/office/drawing/2014/main" id="{474B6381-60D9-4863-A3FD-A25B6F6F7E86}"/>
              </a:ext>
            </a:extLst>
          </p:cNvPr>
          <p:cNvGrpSpPr/>
          <p:nvPr/>
        </p:nvGrpSpPr>
        <p:grpSpPr>
          <a:xfrm>
            <a:off x="1875713" y="1859487"/>
            <a:ext cx="1112158" cy="2766616"/>
            <a:chOff x="2278793" y="1414033"/>
            <a:chExt cx="1440000" cy="3582164"/>
          </a:xfrm>
        </p:grpSpPr>
        <p:pic>
          <p:nvPicPr>
            <p:cNvPr id="5" name="Picture 4" descr="A picture containing sitting, indoor, window, looking&#10;&#10;Description automatically generated">
              <a:extLst>
                <a:ext uri="{FF2B5EF4-FFF2-40B4-BE49-F238E27FC236}">
                  <a16:creationId xmlns:a16="http://schemas.microsoft.com/office/drawing/2014/main" id="{35FB3667-A653-4CEC-A52B-A3DB1C094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207711" y="2485115"/>
              <a:ext cx="3582164"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drawing&#10;&#10;Description automatically generated">
              <a:extLst>
                <a:ext uri="{FF2B5EF4-FFF2-40B4-BE49-F238E27FC236}">
                  <a16:creationId xmlns:a16="http://schemas.microsoft.com/office/drawing/2014/main" id="{6FC8A544-58DD-4793-9D8E-0FF894CBED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A picture containing drawing&#10;&#10;Description automatically generated">
              <a:extLst>
                <a:ext uri="{FF2B5EF4-FFF2-40B4-BE49-F238E27FC236}">
                  <a16:creationId xmlns:a16="http://schemas.microsoft.com/office/drawing/2014/main" id="{FF888E2E-41D3-4DF9-90D9-B7A48161CF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145800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A picture containing drawing&#10;&#10;Description automatically generated">
              <a:extLst>
                <a:ext uri="{FF2B5EF4-FFF2-40B4-BE49-F238E27FC236}">
                  <a16:creationId xmlns:a16="http://schemas.microsoft.com/office/drawing/2014/main" id="{5C33CFB8-237F-49B4-8229-68D7159E2C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picture containing drawing&#10;&#10;Description automatically generated">
              <a:extLst>
                <a:ext uri="{FF2B5EF4-FFF2-40B4-BE49-F238E27FC236}">
                  <a16:creationId xmlns:a16="http://schemas.microsoft.com/office/drawing/2014/main" id="{BC1C1741-162C-4C54-955A-45208D5332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218049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icture containing drawing&#10;&#10;Description automatically generated">
              <a:extLst>
                <a:ext uri="{FF2B5EF4-FFF2-40B4-BE49-F238E27FC236}">
                  <a16:creationId xmlns:a16="http://schemas.microsoft.com/office/drawing/2014/main" id="{B9412F19-6702-489F-9968-05A4D97536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A picture containing drawing&#10;&#10;Description automatically generated">
              <a:extLst>
                <a:ext uri="{FF2B5EF4-FFF2-40B4-BE49-F238E27FC236}">
                  <a16:creationId xmlns:a16="http://schemas.microsoft.com/office/drawing/2014/main" id="{C052E1BE-4DFD-4CFE-A624-7DDCDE686B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2902990"/>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drawing&#10;&#10;Description automatically generated">
              <a:extLst>
                <a:ext uri="{FF2B5EF4-FFF2-40B4-BE49-F238E27FC236}">
                  <a16:creationId xmlns:a16="http://schemas.microsoft.com/office/drawing/2014/main" id="{A18B6400-F28B-4D90-8094-B43516AEBE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picture containing drawing&#10;&#10;Description automatically generated">
              <a:extLst>
                <a:ext uri="{FF2B5EF4-FFF2-40B4-BE49-F238E27FC236}">
                  <a16:creationId xmlns:a16="http://schemas.microsoft.com/office/drawing/2014/main" id="{CAD5E7D5-F134-4E82-8A1F-946BA2382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3625485"/>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A picture containing drawing&#10;&#10;Description automatically generated">
              <a:extLst>
                <a:ext uri="{FF2B5EF4-FFF2-40B4-BE49-F238E27FC236}">
                  <a16:creationId xmlns:a16="http://schemas.microsoft.com/office/drawing/2014/main" id="{FDF360CF-3C33-478C-AFBA-A8FA60EF19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0022"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A picture containing drawing&#10;&#10;Description automatically generated">
              <a:extLst>
                <a:ext uri="{FF2B5EF4-FFF2-40B4-BE49-F238E27FC236}">
                  <a16:creationId xmlns:a16="http://schemas.microsoft.com/office/drawing/2014/main" id="{C2F7867E-01D6-4899-914F-B0F1667B1B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301" y="4310841"/>
              <a:ext cx="624086" cy="624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 name="TextBox 19">
            <a:extLst>
              <a:ext uri="{FF2B5EF4-FFF2-40B4-BE49-F238E27FC236}">
                <a16:creationId xmlns:a16="http://schemas.microsoft.com/office/drawing/2014/main" id="{EEA032F5-1651-4E08-AD22-0FB72F2BDF22}"/>
              </a:ext>
            </a:extLst>
          </p:cNvPr>
          <p:cNvSpPr txBox="1"/>
          <p:nvPr/>
        </p:nvSpPr>
        <p:spPr>
          <a:xfrm>
            <a:off x="628612" y="4814563"/>
            <a:ext cx="3780000" cy="769441"/>
          </a:xfrm>
          <a:prstGeom prst="rect">
            <a:avLst/>
          </a:prstGeom>
          <a:solidFill>
            <a:schemeClr val="accent2"/>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 thousand.</a:t>
            </a:r>
          </a:p>
        </p:txBody>
      </p:sp>
      <p:sp>
        <p:nvSpPr>
          <p:cNvPr id="22" name="TextBox 21">
            <a:extLst>
              <a:ext uri="{FF2B5EF4-FFF2-40B4-BE49-F238E27FC236}">
                <a16:creationId xmlns:a16="http://schemas.microsoft.com/office/drawing/2014/main" id="{6B55FAE6-08D1-4C55-90B8-8A991EBA09D8}"/>
              </a:ext>
            </a:extLst>
          </p:cNvPr>
          <p:cNvSpPr txBox="1"/>
          <p:nvPr/>
        </p:nvSpPr>
        <p:spPr>
          <a:xfrm>
            <a:off x="4721677" y="4814563"/>
            <a:ext cx="3993698" cy="769441"/>
          </a:xfrm>
          <a:prstGeom prst="rect">
            <a:avLst/>
          </a:prstGeom>
          <a:solidFill>
            <a:schemeClr val="accent2"/>
          </a:solidFill>
        </p:spPr>
        <p:txBody>
          <a:bodyPr wrap="square" lIns="0" rIns="0"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1,000 is ten times the size of 100.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 is one-tenth the size of 1,000.</a:t>
            </a:r>
          </a:p>
        </p:txBody>
      </p:sp>
      <p:sp>
        <p:nvSpPr>
          <p:cNvPr id="25" name="Rectangle 24">
            <a:extLst>
              <a:ext uri="{FF2B5EF4-FFF2-40B4-BE49-F238E27FC236}">
                <a16:creationId xmlns:a16="http://schemas.microsoft.com/office/drawing/2014/main" id="{63E85ABD-D43A-4935-A7E7-DDCBD5F00A3D}"/>
              </a:ext>
            </a:extLst>
          </p:cNvPr>
          <p:cNvSpPr/>
          <p:nvPr/>
        </p:nvSpPr>
        <p:spPr>
          <a:xfrm>
            <a:off x="550386" y="1226304"/>
            <a:ext cx="4102405"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Grouping and exchange model</a:t>
            </a:r>
          </a:p>
        </p:txBody>
      </p:sp>
      <p:sp>
        <p:nvSpPr>
          <p:cNvPr id="26" name="TextBox 25">
            <a:extLst>
              <a:ext uri="{FF2B5EF4-FFF2-40B4-BE49-F238E27FC236}">
                <a16:creationId xmlns:a16="http://schemas.microsoft.com/office/drawing/2014/main" id="{03EF614B-249F-44C2-B3A1-95530B95BEA5}"/>
              </a:ext>
            </a:extLst>
          </p:cNvPr>
          <p:cNvSpPr txBox="1"/>
          <p:nvPr/>
        </p:nvSpPr>
        <p:spPr>
          <a:xfrm>
            <a:off x="4847727" y="1226304"/>
            <a:ext cx="367498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Scaling model</a:t>
            </a:r>
          </a:p>
        </p:txBody>
      </p:sp>
      <p:sp>
        <p:nvSpPr>
          <p:cNvPr id="3" name="Content Placeholder 2">
            <a:extLst>
              <a:ext uri="{FF2B5EF4-FFF2-40B4-BE49-F238E27FC236}">
                <a16:creationId xmlns:a16="http://schemas.microsoft.com/office/drawing/2014/main" id="{0C0B713D-AA2A-47EB-BF29-2394876591B7}"/>
              </a:ext>
            </a:extLst>
          </p:cNvPr>
          <p:cNvSpPr txBox="1">
            <a:spLocks/>
          </p:cNvSpPr>
          <p:nvPr/>
        </p:nvSpPr>
        <p:spPr>
          <a:xfrm>
            <a:off x="8522711" y="1557338"/>
            <a:ext cx="3045402" cy="46924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Practise describing the relationship between 100 and 1,000 in these two different ways.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Now describe the relationship between other powers of 10 using these two models.</a:t>
            </a: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00000"/>
              </a:lnSpc>
              <a:spcBef>
                <a:spcPct val="20000"/>
              </a:spcBef>
              <a:spcAft>
                <a:spcPct val="0"/>
              </a:spcAft>
              <a:buClr>
                <a:srgbClr val="585858"/>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pic>
        <p:nvPicPr>
          <p:cNvPr id="18" name="Picture 17">
            <a:extLst>
              <a:ext uri="{FF2B5EF4-FFF2-40B4-BE49-F238E27FC236}">
                <a16:creationId xmlns:a16="http://schemas.microsoft.com/office/drawing/2014/main" id="{1C31F4A5-533C-4777-A23E-A0561769E453}"/>
              </a:ext>
            </a:extLst>
          </p:cNvPr>
          <p:cNvPicPr>
            <a:picLocks noChangeAspect="1"/>
          </p:cNvPicPr>
          <p:nvPr/>
        </p:nvPicPr>
        <p:blipFill>
          <a:blip r:embed="rId5"/>
          <a:stretch>
            <a:fillRect/>
          </a:stretch>
        </p:blipFill>
        <p:spPr>
          <a:xfrm>
            <a:off x="5119359" y="1794969"/>
            <a:ext cx="3056635" cy="2762655"/>
          </a:xfrm>
          <a:prstGeom prst="rect">
            <a:avLst/>
          </a:prstGeom>
        </p:spPr>
      </p:pic>
    </p:spTree>
    <p:extLst>
      <p:ext uri="{BB962C8B-B14F-4D97-AF65-F5344CB8AC3E}">
        <p14:creationId xmlns:p14="http://schemas.microsoft.com/office/powerpoint/2010/main" val="30931427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C609C-5E6A-4746-A52B-E71F0278EF5E}"/>
              </a:ext>
            </a:extLst>
          </p:cNvPr>
          <p:cNvSpPr>
            <a:spLocks noGrp="1"/>
          </p:cNvSpPr>
          <p:nvPr>
            <p:ph type="title"/>
          </p:nvPr>
        </p:nvSpPr>
        <p:spPr/>
        <p:txBody>
          <a:bodyPr/>
          <a:lstStyle/>
          <a:p>
            <a:r>
              <a:rPr lang="en-GB" dirty="0"/>
              <a:t>6NPV-1 Powers of 10</a:t>
            </a:r>
          </a:p>
        </p:txBody>
      </p:sp>
      <p:sp>
        <p:nvSpPr>
          <p:cNvPr id="3" name="TextBox 2">
            <a:extLst>
              <a:ext uri="{FF2B5EF4-FFF2-40B4-BE49-F238E27FC236}">
                <a16:creationId xmlns:a16="http://schemas.microsoft.com/office/drawing/2014/main" id="{5852F7F5-E795-4327-B473-8E719965E72F}"/>
              </a:ext>
            </a:extLst>
          </p:cNvPr>
          <p:cNvSpPr txBox="1"/>
          <p:nvPr/>
        </p:nvSpPr>
        <p:spPr>
          <a:xfrm flipH="1">
            <a:off x="7807853" y="1345121"/>
            <a:ext cx="4048787" cy="5632311"/>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585858"/>
                </a:solidFill>
              </a:rPr>
              <a:t>Make a set of cards and look at the patterns and relationships between these numbers. </a:t>
            </a:r>
          </a:p>
          <a:p>
            <a:pPr marL="285750" indent="-285750">
              <a:buFont typeface="Arial" panose="020B0604020202020204" pitchFamily="34" charset="0"/>
              <a:buChar char="•"/>
            </a:pPr>
            <a:r>
              <a:rPr lang="en-GB" dirty="0">
                <a:solidFill>
                  <a:srgbClr val="585858"/>
                </a:solidFill>
              </a:rPr>
              <a:t>Use the patterns and relationships   to help memorise these equivalencies. </a:t>
            </a:r>
          </a:p>
          <a:p>
            <a:pPr marL="285750" indent="-285750">
              <a:buFont typeface="Arial" panose="020B0604020202020204" pitchFamily="34" charset="0"/>
              <a:buChar char="•"/>
            </a:pPr>
            <a:r>
              <a:rPr lang="en-GB" dirty="0">
                <a:solidFill>
                  <a:srgbClr val="585858"/>
                </a:solidFill>
              </a:rPr>
              <a:t>Can you put your cards in order?</a:t>
            </a:r>
          </a:p>
          <a:p>
            <a:pPr marL="285750" indent="-285750">
              <a:buFont typeface="Arial" panose="020B0604020202020204" pitchFamily="34" charset="0"/>
              <a:buChar char="•"/>
            </a:pPr>
            <a:r>
              <a:rPr lang="en-GB" dirty="0">
                <a:solidFill>
                  <a:srgbClr val="585858"/>
                </a:solidFill>
              </a:rPr>
              <a:t>Play with a friend and read out half of the sentence and see if your friend can complete the sentence, for example:</a:t>
            </a:r>
            <a:r>
              <a:rPr lang="en-GB" i="1" dirty="0">
                <a:solidFill>
                  <a:srgbClr val="585858"/>
                </a:solidFill>
              </a:rPr>
              <a:t>10 hundreds are equivalent to…</a:t>
            </a:r>
          </a:p>
          <a:p>
            <a:pPr marL="285750" indent="-285750">
              <a:buFont typeface="Arial" panose="020B0604020202020204" pitchFamily="34" charset="0"/>
              <a:buChar char="•"/>
            </a:pPr>
            <a:r>
              <a:rPr lang="en-GB" dirty="0">
                <a:solidFill>
                  <a:srgbClr val="585858"/>
                </a:solidFill>
              </a:rPr>
              <a:t>Which ones do you already know?</a:t>
            </a:r>
          </a:p>
          <a:p>
            <a:pPr marL="285750" indent="-285750">
              <a:buFont typeface="Arial" panose="020B0604020202020204" pitchFamily="34" charset="0"/>
              <a:buChar char="•"/>
            </a:pPr>
            <a:r>
              <a:rPr lang="en-GB" dirty="0">
                <a:solidFill>
                  <a:srgbClr val="585858"/>
                </a:solidFill>
              </a:rPr>
              <a:t>Identify the ones you don’t know and practise saying these. Draw the tens frames to help commit them to memory</a:t>
            </a:r>
            <a:r>
              <a:rPr lang="en-GB" i="1" dirty="0">
                <a:solidFill>
                  <a:srgbClr val="585858"/>
                </a:solidFill>
              </a:rPr>
              <a:t>. </a:t>
            </a:r>
          </a:p>
          <a:p>
            <a:pPr marL="285750" indent="-285750">
              <a:buFont typeface="Arial" panose="020B0604020202020204" pitchFamily="34" charset="0"/>
              <a:buChar char="•"/>
            </a:pPr>
            <a:endParaRPr lang="en-GB" dirty="0"/>
          </a:p>
          <a:p>
            <a:endParaRPr lang="en-GB" dirty="0"/>
          </a:p>
          <a:p>
            <a:endParaRPr lang="en-GB" dirty="0"/>
          </a:p>
        </p:txBody>
      </p:sp>
      <p:sp>
        <p:nvSpPr>
          <p:cNvPr id="4" name="TextBox 19">
            <a:extLst>
              <a:ext uri="{FF2B5EF4-FFF2-40B4-BE49-F238E27FC236}">
                <a16:creationId xmlns:a16="http://schemas.microsoft.com/office/drawing/2014/main" id="{92B30CB6-8A24-4DD0-A621-6DB80495D8EE}"/>
              </a:ext>
            </a:extLst>
          </p:cNvPr>
          <p:cNvSpPr txBox="1"/>
          <p:nvPr/>
        </p:nvSpPr>
        <p:spPr>
          <a:xfrm>
            <a:off x="1069008" y="1586695"/>
            <a:ext cx="6397975"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 hundredths are equivalent to 0.1 or one tenth.</a:t>
            </a:r>
          </a:p>
        </p:txBody>
      </p:sp>
      <p:sp>
        <p:nvSpPr>
          <p:cNvPr id="5" name="TextBox 19">
            <a:extLst>
              <a:ext uri="{FF2B5EF4-FFF2-40B4-BE49-F238E27FC236}">
                <a16:creationId xmlns:a16="http://schemas.microsoft.com/office/drawing/2014/main" id="{FFD5AA8E-C2A7-40CB-B975-CFFBB9CDF398}"/>
              </a:ext>
            </a:extLst>
          </p:cNvPr>
          <p:cNvSpPr txBox="1"/>
          <p:nvPr/>
        </p:nvSpPr>
        <p:spPr>
          <a:xfrm>
            <a:off x="1069008" y="2083771"/>
            <a:ext cx="6449803"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tenths are equivalent to </a:t>
            </a:r>
            <a:r>
              <a:rPr lang="en-GB" sz="2000" i="1" dirty="0">
                <a:solidFill>
                  <a:srgbClr val="585858"/>
                </a:solidFill>
              </a:rPr>
              <a:t>1.</a:t>
            </a:r>
            <a:endPar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7" name="TextBox 19">
            <a:extLst>
              <a:ext uri="{FF2B5EF4-FFF2-40B4-BE49-F238E27FC236}">
                <a16:creationId xmlns:a16="http://schemas.microsoft.com/office/drawing/2014/main" id="{390A225B-6A78-4A14-A43A-DF9BE1EF1632}"/>
              </a:ext>
            </a:extLst>
          </p:cNvPr>
          <p:cNvSpPr txBox="1"/>
          <p:nvPr/>
        </p:nvSpPr>
        <p:spPr>
          <a:xfrm>
            <a:off x="1069007" y="2570570"/>
            <a:ext cx="6449803"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ones are equivalent to 10. </a:t>
            </a:r>
          </a:p>
        </p:txBody>
      </p:sp>
      <p:sp>
        <p:nvSpPr>
          <p:cNvPr id="8" name="TextBox 19">
            <a:extLst>
              <a:ext uri="{FF2B5EF4-FFF2-40B4-BE49-F238E27FC236}">
                <a16:creationId xmlns:a16="http://schemas.microsoft.com/office/drawing/2014/main" id="{2F0A998C-267C-46B8-B956-A143CA644D57}"/>
              </a:ext>
            </a:extLst>
          </p:cNvPr>
          <p:cNvSpPr txBox="1"/>
          <p:nvPr/>
        </p:nvSpPr>
        <p:spPr>
          <a:xfrm>
            <a:off x="1069007" y="3068706"/>
            <a:ext cx="6449803"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tens are equivalent to 100.</a:t>
            </a:r>
          </a:p>
        </p:txBody>
      </p:sp>
      <p:sp>
        <p:nvSpPr>
          <p:cNvPr id="9" name="TextBox 19">
            <a:extLst>
              <a:ext uri="{FF2B5EF4-FFF2-40B4-BE49-F238E27FC236}">
                <a16:creationId xmlns:a16="http://schemas.microsoft.com/office/drawing/2014/main" id="{92329068-22FA-45D9-AEC5-7A972E641FA7}"/>
              </a:ext>
            </a:extLst>
          </p:cNvPr>
          <p:cNvSpPr txBox="1"/>
          <p:nvPr/>
        </p:nvSpPr>
        <p:spPr>
          <a:xfrm>
            <a:off x="1069008" y="3566842"/>
            <a:ext cx="6479420"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
        <p:nvSpPr>
          <p:cNvPr id="10" name="TextBox 19">
            <a:extLst>
              <a:ext uri="{FF2B5EF4-FFF2-40B4-BE49-F238E27FC236}">
                <a16:creationId xmlns:a16="http://schemas.microsoft.com/office/drawing/2014/main" id="{C012B914-64D5-4C7D-9EAA-38CF07D8F55B}"/>
              </a:ext>
            </a:extLst>
          </p:cNvPr>
          <p:cNvSpPr txBox="1"/>
          <p:nvPr/>
        </p:nvSpPr>
        <p:spPr>
          <a:xfrm>
            <a:off x="1069008" y="4086951"/>
            <a:ext cx="6479420"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thousands are equivalent to 10,000</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a:t>
            </a:r>
          </a:p>
        </p:txBody>
      </p:sp>
      <p:sp>
        <p:nvSpPr>
          <p:cNvPr id="11" name="TextBox 19">
            <a:extLst>
              <a:ext uri="{FF2B5EF4-FFF2-40B4-BE49-F238E27FC236}">
                <a16:creationId xmlns:a16="http://schemas.microsoft.com/office/drawing/2014/main" id="{125003DD-D1AF-4FEA-8D31-BB9C75048B67}"/>
              </a:ext>
            </a:extLst>
          </p:cNvPr>
          <p:cNvSpPr txBox="1"/>
          <p:nvPr/>
        </p:nvSpPr>
        <p:spPr>
          <a:xfrm>
            <a:off x="1069007" y="4592660"/>
            <a:ext cx="6534693"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ten thousands are equivalent to 100,000.</a:t>
            </a:r>
          </a:p>
        </p:txBody>
      </p:sp>
      <p:sp>
        <p:nvSpPr>
          <p:cNvPr id="12" name="TextBox 19">
            <a:extLst>
              <a:ext uri="{FF2B5EF4-FFF2-40B4-BE49-F238E27FC236}">
                <a16:creationId xmlns:a16="http://schemas.microsoft.com/office/drawing/2014/main" id="{7536624B-E453-433B-B93E-07E80DB77932}"/>
              </a:ext>
            </a:extLst>
          </p:cNvPr>
          <p:cNvSpPr txBox="1"/>
          <p:nvPr/>
        </p:nvSpPr>
        <p:spPr>
          <a:xfrm>
            <a:off x="594008" y="5098369"/>
            <a:ext cx="7234624" cy="4145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 thousands are equivalent to 1,000,000 or 1 million. </a:t>
            </a:r>
          </a:p>
        </p:txBody>
      </p:sp>
      <p:sp>
        <p:nvSpPr>
          <p:cNvPr id="13" name="TextBox 19">
            <a:extLst>
              <a:ext uri="{FF2B5EF4-FFF2-40B4-BE49-F238E27FC236}">
                <a16:creationId xmlns:a16="http://schemas.microsoft.com/office/drawing/2014/main" id="{BA3BD99B-3A2F-4947-9BCB-2278B7131C98}"/>
              </a:ext>
            </a:extLst>
          </p:cNvPr>
          <p:cNvSpPr txBox="1"/>
          <p:nvPr/>
        </p:nvSpPr>
        <p:spPr>
          <a:xfrm>
            <a:off x="1069007" y="5618478"/>
            <a:ext cx="6572562"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millions are equivalent to 10,000,000 or 10 million. </a:t>
            </a:r>
          </a:p>
        </p:txBody>
      </p:sp>
    </p:spTree>
    <p:extLst>
      <p:ext uri="{BB962C8B-B14F-4D97-AF65-F5344CB8AC3E}">
        <p14:creationId xmlns:p14="http://schemas.microsoft.com/office/powerpoint/2010/main" val="118241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P spid="11" grpId="0" animBg="1"/>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1292877" y="1180597"/>
            <a:ext cx="1834270" cy="2474453"/>
          </a:xfrm>
          <a:prstGeom prst="rect">
            <a:avLst/>
          </a:prstGeom>
          <a:ln w="12700">
            <a:solidFill>
              <a:schemeClr val="tx1"/>
            </a:solidFill>
          </a:ln>
        </p:spPr>
      </p:pic>
      <p:sp>
        <p:nvSpPr>
          <p:cNvPr id="3" name="Title 2">
            <a:extLst>
              <a:ext uri="{FF2B5EF4-FFF2-40B4-BE49-F238E27FC236}">
                <a16:creationId xmlns:a16="http://schemas.microsoft.com/office/drawing/2014/main" id="{08991334-8A70-48AF-881D-6FD7774AEFA6}"/>
              </a:ext>
            </a:extLst>
          </p:cNvPr>
          <p:cNvSpPr>
            <a:spLocks noGrp="1"/>
          </p:cNvSpPr>
          <p:nvPr>
            <p:ph type="title"/>
          </p:nvPr>
        </p:nvSpPr>
        <p:spPr/>
        <p:txBody>
          <a:bodyPr/>
          <a:lstStyle/>
          <a:p>
            <a:r>
              <a:rPr lang="en-GB" sz="2400" dirty="0"/>
              <a:t>6NPV-1: Linked mastery PD materials</a:t>
            </a:r>
          </a:p>
        </p:txBody>
      </p:sp>
      <p:sp>
        <p:nvSpPr>
          <p:cNvPr id="4" name="Content Placeholder 3">
            <a:extLst>
              <a:ext uri="{FF2B5EF4-FFF2-40B4-BE49-F238E27FC236}">
                <a16:creationId xmlns:a16="http://schemas.microsoft.com/office/drawing/2014/main" id="{9A2B523A-5217-4E14-A117-6AB90CAD1228}"/>
              </a:ext>
            </a:extLst>
          </p:cNvPr>
          <p:cNvSpPr>
            <a:spLocks noGrp="1"/>
          </p:cNvSpPr>
          <p:nvPr>
            <p:ph sz="half" idx="2"/>
          </p:nvPr>
        </p:nvSpPr>
        <p:spPr/>
        <p:txBody>
          <a:bodyPr>
            <a:normAutofit fontScale="92500" lnSpcReduction="20000"/>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1.22 Composition and calculation: 1,000 and four-digit numbers </a:t>
            </a:r>
            <a:endParaRPr lang="en-GB" sz="1600" dirty="0"/>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6"/>
              </a:rPr>
              <a:t>1.23 Composition and calculation: tenths</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7"/>
              </a:rPr>
              <a:t>1.24 Composition and calculation: hundredths and thousandths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8"/>
              </a:rPr>
              <a:t>1.30 Composition and calculation: numbers up to 10,000,000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endParaRPr lang="en-GB" sz="15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5" name="Picture 4">
            <a:extLst>
              <a:ext uri="{FF2B5EF4-FFF2-40B4-BE49-F238E27FC236}">
                <a16:creationId xmlns:a16="http://schemas.microsoft.com/office/drawing/2014/main" id="{499D7389-94A5-4598-9A3F-231D839B9552}"/>
              </a:ext>
            </a:extLst>
          </p:cNvPr>
          <p:cNvPicPr>
            <a:picLocks noChangeAspect="1"/>
          </p:cNvPicPr>
          <p:nvPr/>
        </p:nvPicPr>
        <p:blipFill>
          <a:blip r:embed="rId9"/>
          <a:stretch>
            <a:fillRect/>
          </a:stretch>
        </p:blipFill>
        <p:spPr>
          <a:xfrm>
            <a:off x="3818989" y="1180597"/>
            <a:ext cx="1764545" cy="2474453"/>
          </a:xfrm>
          <a:prstGeom prst="rect">
            <a:avLst/>
          </a:prstGeom>
          <a:ln>
            <a:solidFill>
              <a:schemeClr val="tx1"/>
            </a:solidFill>
          </a:ln>
        </p:spPr>
      </p:pic>
      <p:pic>
        <p:nvPicPr>
          <p:cNvPr id="11" name="Content Placeholder 11">
            <a:extLst>
              <a:ext uri="{FF2B5EF4-FFF2-40B4-BE49-F238E27FC236}">
                <a16:creationId xmlns:a16="http://schemas.microsoft.com/office/drawing/2014/main" id="{765938AC-FA4A-453F-B2E3-8601793F24B6}"/>
              </a:ext>
            </a:extLst>
          </p:cNvPr>
          <p:cNvPicPr>
            <a:picLocks noChangeAspect="1"/>
          </p:cNvPicPr>
          <p:nvPr/>
        </p:nvPicPr>
        <p:blipFill>
          <a:blip r:embed="rId10"/>
          <a:stretch>
            <a:fillRect/>
          </a:stretch>
        </p:blipFill>
        <p:spPr>
          <a:xfrm>
            <a:off x="1292877" y="3954108"/>
            <a:ext cx="1769538" cy="2473232"/>
          </a:xfrm>
          <a:prstGeom prst="rect">
            <a:avLst/>
          </a:prstGeom>
          <a:ln>
            <a:solidFill>
              <a:schemeClr val="tx1"/>
            </a:solidFill>
          </a:ln>
        </p:spPr>
      </p:pic>
      <p:pic>
        <p:nvPicPr>
          <p:cNvPr id="6" name="Picture 5">
            <a:extLst>
              <a:ext uri="{FF2B5EF4-FFF2-40B4-BE49-F238E27FC236}">
                <a16:creationId xmlns:a16="http://schemas.microsoft.com/office/drawing/2014/main" id="{12DD8A45-822D-4D48-9E62-5165BF4763B2}"/>
              </a:ext>
            </a:extLst>
          </p:cNvPr>
          <p:cNvPicPr>
            <a:picLocks noChangeAspect="1"/>
          </p:cNvPicPr>
          <p:nvPr/>
        </p:nvPicPr>
        <p:blipFill>
          <a:blip r:embed="rId11"/>
          <a:stretch>
            <a:fillRect/>
          </a:stretch>
        </p:blipFill>
        <p:spPr>
          <a:xfrm>
            <a:off x="3818989" y="3954108"/>
            <a:ext cx="1737082" cy="2473232"/>
          </a:xfrm>
          <a:prstGeom prst="rect">
            <a:avLst/>
          </a:prstGeom>
          <a:ln>
            <a:solidFill>
              <a:schemeClr val="accent1"/>
            </a:solidFill>
          </a:ln>
        </p:spPr>
      </p:pic>
    </p:spTree>
    <p:extLst>
      <p:ext uri="{BB962C8B-B14F-4D97-AF65-F5344CB8AC3E}">
        <p14:creationId xmlns:p14="http://schemas.microsoft.com/office/powerpoint/2010/main" val="22127243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Powers of 10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6NPV-1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9521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6NPV-1 Powers of 10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416411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1CE40F-253D-4494-9804-C5ED8BFEC8C9}"/>
              </a:ext>
            </a:extLst>
          </p:cNvPr>
          <p:cNvSpPr>
            <a:spLocks noGrp="1"/>
          </p:cNvSpPr>
          <p:nvPr>
            <p:ph type="title"/>
          </p:nvPr>
        </p:nvSpPr>
        <p:spPr/>
        <p:txBody>
          <a:bodyPr/>
          <a:lstStyle/>
          <a:p>
            <a:r>
              <a:rPr lang="en-GB" dirty="0"/>
              <a:t>6NPV-1 Powers of 10</a:t>
            </a:r>
          </a:p>
        </p:txBody>
      </p:sp>
      <p:graphicFrame>
        <p:nvGraphicFramePr>
          <p:cNvPr id="8" name="Table 7">
            <a:extLst>
              <a:ext uri="{FF2B5EF4-FFF2-40B4-BE49-F238E27FC236}">
                <a16:creationId xmlns:a16="http://schemas.microsoft.com/office/drawing/2014/main" id="{F848B2D7-0BAA-45E3-B2FE-0114F23588F1}"/>
              </a:ext>
            </a:extLst>
          </p:cNvPr>
          <p:cNvGraphicFramePr>
            <a:graphicFrameLocks noGrp="1"/>
          </p:cNvGraphicFramePr>
          <p:nvPr/>
        </p:nvGraphicFramePr>
        <p:xfrm>
          <a:off x="479610" y="1038884"/>
          <a:ext cx="8652319" cy="4351020"/>
        </p:xfrm>
        <a:graphic>
          <a:graphicData uri="http://schemas.openxmlformats.org/drawingml/2006/table">
            <a:tbl>
              <a:tblPr firstRow="1" firstCol="1" bandRow="1"/>
              <a:tblGrid>
                <a:gridCol w="800948">
                  <a:extLst>
                    <a:ext uri="{9D8B030D-6E8A-4147-A177-3AD203B41FA5}">
                      <a16:colId xmlns:a16="http://schemas.microsoft.com/office/drawing/2014/main" val="3883843412"/>
                    </a:ext>
                  </a:extLst>
                </a:gridCol>
                <a:gridCol w="800948">
                  <a:extLst>
                    <a:ext uri="{9D8B030D-6E8A-4147-A177-3AD203B41FA5}">
                      <a16:colId xmlns:a16="http://schemas.microsoft.com/office/drawing/2014/main" val="1889372680"/>
                    </a:ext>
                  </a:extLst>
                </a:gridCol>
                <a:gridCol w="801992">
                  <a:extLst>
                    <a:ext uri="{9D8B030D-6E8A-4147-A177-3AD203B41FA5}">
                      <a16:colId xmlns:a16="http://schemas.microsoft.com/office/drawing/2014/main" val="3291029247"/>
                    </a:ext>
                  </a:extLst>
                </a:gridCol>
                <a:gridCol w="800948">
                  <a:extLst>
                    <a:ext uri="{9D8B030D-6E8A-4147-A177-3AD203B41FA5}">
                      <a16:colId xmlns:a16="http://schemas.microsoft.com/office/drawing/2014/main" val="1596032966"/>
                    </a:ext>
                  </a:extLst>
                </a:gridCol>
                <a:gridCol w="801992">
                  <a:extLst>
                    <a:ext uri="{9D8B030D-6E8A-4147-A177-3AD203B41FA5}">
                      <a16:colId xmlns:a16="http://schemas.microsoft.com/office/drawing/2014/main" val="322041017"/>
                    </a:ext>
                  </a:extLst>
                </a:gridCol>
                <a:gridCol w="800948">
                  <a:extLst>
                    <a:ext uri="{9D8B030D-6E8A-4147-A177-3AD203B41FA5}">
                      <a16:colId xmlns:a16="http://schemas.microsoft.com/office/drawing/2014/main" val="1454332661"/>
                    </a:ext>
                  </a:extLst>
                </a:gridCol>
                <a:gridCol w="801992">
                  <a:extLst>
                    <a:ext uri="{9D8B030D-6E8A-4147-A177-3AD203B41FA5}">
                      <a16:colId xmlns:a16="http://schemas.microsoft.com/office/drawing/2014/main" val="4172287961"/>
                    </a:ext>
                  </a:extLst>
                </a:gridCol>
                <a:gridCol w="800948">
                  <a:extLst>
                    <a:ext uri="{9D8B030D-6E8A-4147-A177-3AD203B41FA5}">
                      <a16:colId xmlns:a16="http://schemas.microsoft.com/office/drawing/2014/main" val="2937540697"/>
                    </a:ext>
                  </a:extLst>
                </a:gridCol>
                <a:gridCol w="801992">
                  <a:extLst>
                    <a:ext uri="{9D8B030D-6E8A-4147-A177-3AD203B41FA5}">
                      <a16:colId xmlns:a16="http://schemas.microsoft.com/office/drawing/2014/main" val="3667907998"/>
                    </a:ext>
                  </a:extLst>
                </a:gridCol>
                <a:gridCol w="698342">
                  <a:extLst>
                    <a:ext uri="{9D8B030D-6E8A-4147-A177-3AD203B41FA5}">
                      <a16:colId xmlns:a16="http://schemas.microsoft.com/office/drawing/2014/main" val="187812432"/>
                    </a:ext>
                  </a:extLst>
                </a:gridCol>
                <a:gridCol w="741269">
                  <a:extLst>
                    <a:ext uri="{9D8B030D-6E8A-4147-A177-3AD203B41FA5}">
                      <a16:colId xmlns:a16="http://schemas.microsoft.com/office/drawing/2014/main" val="6452140"/>
                    </a:ext>
                  </a:extLst>
                </a:gridCol>
              </a:tblGrid>
              <a:tr h="0">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Millions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Thousands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en-GB"/>
                    </a:p>
                  </a:txBody>
                  <a:tcPr/>
                </a:tc>
                <a:tc hMerge="1">
                  <a:txBody>
                    <a:bodyPr/>
                    <a:lstStyle/>
                    <a:p>
                      <a:endParaRPr lang="en-GB"/>
                    </a:p>
                  </a:txBody>
                  <a:tcPr/>
                </a:tc>
                <a:tc gridSpan="3">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Ones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hMerge="1">
                  <a:txBody>
                    <a:bodyPr/>
                    <a:lstStyle/>
                    <a:p>
                      <a:endParaRPr lang="en-GB"/>
                    </a:p>
                  </a:txBody>
                  <a:tcPr/>
                </a:tc>
                <a:tc hMerge="1">
                  <a:txBody>
                    <a:bodyPr/>
                    <a:lstStyle/>
                    <a:p>
                      <a:endParaRPr lang="en-GB"/>
                    </a:p>
                  </a:txBody>
                  <a:tcPr/>
                </a:tc>
                <a:tc gridSpan="2">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-ths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7FF"/>
                    </a:solidFill>
                  </a:tcPr>
                </a:tc>
                <a:tc hMerge="1">
                  <a:txBody>
                    <a:bodyPr/>
                    <a:lstStyle/>
                    <a:p>
                      <a:endParaRPr lang="en-GB"/>
                    </a:p>
                  </a:txBody>
                  <a:tcPr/>
                </a:tc>
                <a:extLst>
                  <a:ext uri="{0D108BD9-81ED-4DB2-BD59-A6C34878D82A}">
                    <a16:rowId xmlns:a16="http://schemas.microsoft.com/office/drawing/2014/main" val="2288264309"/>
                  </a:ext>
                </a:extLst>
              </a:tr>
              <a:tr h="0">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10s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1s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8E2E8"/>
                    </a:solidFill>
                  </a:tcPr>
                </a:tc>
                <a:tc>
                  <a:txBody>
                    <a:bodyPr/>
                    <a:lstStyle/>
                    <a:p>
                      <a:pPr algn="ctr">
                        <a:lnSpc>
                          <a:spcPct val="107000"/>
                        </a:lnSpc>
                        <a:spcAft>
                          <a:spcPts val="0"/>
                        </a:spcAft>
                      </a:pPr>
                      <a:r>
                        <a:rPr lang="en-GB" sz="2400" b="1"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7FF"/>
                    </a:solidFill>
                  </a:tcPr>
                </a:tc>
                <a:tc>
                  <a:txBody>
                    <a:bodyPr/>
                    <a:lstStyle/>
                    <a:p>
                      <a:pPr algn="ctr">
                        <a:lnSpc>
                          <a:spcPct val="107000"/>
                        </a:lnSpc>
                        <a:spcAft>
                          <a:spcPts val="0"/>
                        </a:spcAft>
                      </a:pPr>
                      <a:endParaRPr lang="en-GB" sz="2400" b="1" dirty="0">
                        <a:effectLst/>
                        <a:latin typeface="Myriad Pro Semibold"/>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A7FF"/>
                    </a:solidFill>
                  </a:tcPr>
                </a:tc>
                <a:extLst>
                  <a:ext uri="{0D108BD9-81ED-4DB2-BD59-A6C34878D82A}">
                    <a16:rowId xmlns:a16="http://schemas.microsoft.com/office/drawing/2014/main" val="3634445791"/>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5993155"/>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4378941"/>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7562277"/>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888786"/>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9071782"/>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6982479"/>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0240933"/>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5982613"/>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2416148"/>
                  </a:ext>
                </a:extLst>
              </a:tr>
              <a:tr h="0">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2400" b="0" dirty="0">
                          <a:effectLst/>
                          <a:latin typeface="Myriad Pro Semibold"/>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6932885"/>
                  </a:ext>
                </a:extLst>
              </a:tr>
            </a:tbl>
          </a:graphicData>
        </a:graphic>
      </p:graphicFrame>
      <p:sp>
        <p:nvSpPr>
          <p:cNvPr id="4" name="TextBox 3">
            <a:extLst>
              <a:ext uri="{FF2B5EF4-FFF2-40B4-BE49-F238E27FC236}">
                <a16:creationId xmlns:a16="http://schemas.microsoft.com/office/drawing/2014/main" id="{4617D854-E965-419E-839B-5C6B2E8F1F81}"/>
              </a:ext>
            </a:extLst>
          </p:cNvPr>
          <p:cNvSpPr txBox="1"/>
          <p:nvPr/>
        </p:nvSpPr>
        <p:spPr bwMode="auto">
          <a:xfrm>
            <a:off x="8836655" y="1838098"/>
            <a:ext cx="2952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5" name="TextBox 4">
            <a:extLst>
              <a:ext uri="{FF2B5EF4-FFF2-40B4-BE49-F238E27FC236}">
                <a16:creationId xmlns:a16="http://schemas.microsoft.com/office/drawing/2014/main" id="{381D71C6-8D6F-492A-B5AF-78BE4B154CA3}"/>
              </a:ext>
            </a:extLst>
          </p:cNvPr>
          <p:cNvSpPr txBox="1"/>
          <p:nvPr/>
        </p:nvSpPr>
        <p:spPr bwMode="auto">
          <a:xfrm>
            <a:off x="8836655" y="2203795"/>
            <a:ext cx="2952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2" name="Content Placeholder 2">
            <a:extLst>
              <a:ext uri="{FF2B5EF4-FFF2-40B4-BE49-F238E27FC236}">
                <a16:creationId xmlns:a16="http://schemas.microsoft.com/office/drawing/2014/main" id="{3BDA59F8-BE54-46E4-85B5-7BB169A6E6BE}"/>
              </a:ext>
            </a:extLst>
          </p:cNvPr>
          <p:cNvSpPr txBox="1">
            <a:spLocks/>
          </p:cNvSpPr>
          <p:nvPr/>
        </p:nvSpPr>
        <p:spPr>
          <a:xfrm>
            <a:off x="623888" y="5389904"/>
            <a:ext cx="10958513" cy="5722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value of the 1 in each column?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does the value of the 1 increase as it moves one place to the left ?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7" name="TextBox 16">
            <a:extLst>
              <a:ext uri="{FF2B5EF4-FFF2-40B4-BE49-F238E27FC236}">
                <a16:creationId xmlns:a16="http://schemas.microsoft.com/office/drawing/2014/main" id="{EDDDDBA5-C8B0-4DBB-94E9-8FCD699481B1}"/>
              </a:ext>
            </a:extLst>
          </p:cNvPr>
          <p:cNvSpPr txBox="1"/>
          <p:nvPr/>
        </p:nvSpPr>
        <p:spPr>
          <a:xfrm>
            <a:off x="9506647" y="1038884"/>
            <a:ext cx="2205743" cy="1938992"/>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1 becomes 10 times the size as it moves one place to the left. 1,000 is ten times the size of 100.</a:t>
            </a:r>
          </a:p>
        </p:txBody>
      </p:sp>
      <p:sp>
        <p:nvSpPr>
          <p:cNvPr id="18" name="TextBox 17">
            <a:extLst>
              <a:ext uri="{FF2B5EF4-FFF2-40B4-BE49-F238E27FC236}">
                <a16:creationId xmlns:a16="http://schemas.microsoft.com/office/drawing/2014/main" id="{346891FB-A0A2-4F3F-B92A-F3A384B790F2}"/>
              </a:ext>
            </a:extLst>
          </p:cNvPr>
          <p:cNvSpPr txBox="1"/>
          <p:nvPr/>
        </p:nvSpPr>
        <p:spPr>
          <a:xfrm>
            <a:off x="9506647" y="3652189"/>
            <a:ext cx="2220032" cy="523220"/>
          </a:xfrm>
          <a:prstGeom prst="rect">
            <a:avLst/>
          </a:prstGeom>
          <a:noFill/>
        </p:spPr>
        <p:txBody>
          <a:bodyPr wrap="square" rtlCol="0">
            <a:spAutoFit/>
          </a:bodyPr>
          <a:lstStyle/>
          <a:p>
            <a:pPr marL="457200" marR="0" lvl="0" indent="-45720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00113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10.xml><?xml version="1.0" encoding="utf-8"?>
<p:tagLst xmlns:a="http://schemas.openxmlformats.org/drawingml/2006/main" xmlns:r="http://schemas.openxmlformats.org/officeDocument/2006/relationships" xmlns:p="http://schemas.openxmlformats.org/presentationml/2006/main">
  <p:tag name="TIMING" val="|28.3|7.1"/>
</p:tagLst>
</file>

<file path=ppt/tags/tag11.xml><?xml version="1.0" encoding="utf-8"?>
<p:tagLst xmlns:a="http://schemas.openxmlformats.org/drawingml/2006/main" xmlns:r="http://schemas.openxmlformats.org/officeDocument/2006/relationships" xmlns:p="http://schemas.openxmlformats.org/presentationml/2006/main">
  <p:tag name="TIMING" val="|28.3|7.1"/>
</p:tagLst>
</file>

<file path=ppt/tags/tag2.xml><?xml version="1.0" encoding="utf-8"?>
<p:tagLst xmlns:a="http://schemas.openxmlformats.org/drawingml/2006/main" xmlns:r="http://schemas.openxmlformats.org/officeDocument/2006/relationships" xmlns:p="http://schemas.openxmlformats.org/presentationml/2006/main">
  <p:tag name="TIMING" val="|2.2|1.6"/>
</p:tagLst>
</file>

<file path=ppt/tags/tag3.xml><?xml version="1.0" encoding="utf-8"?>
<p:tagLst xmlns:a="http://schemas.openxmlformats.org/drawingml/2006/main" xmlns:r="http://schemas.openxmlformats.org/officeDocument/2006/relationships" xmlns:p="http://schemas.openxmlformats.org/presentationml/2006/main">
  <p:tag name="TIMING" val="|2.2|1.6"/>
</p:tagLst>
</file>

<file path=ppt/tags/tag4.xml><?xml version="1.0" encoding="utf-8"?>
<p:tagLst xmlns:a="http://schemas.openxmlformats.org/drawingml/2006/main" xmlns:r="http://schemas.openxmlformats.org/officeDocument/2006/relationships" xmlns:p="http://schemas.openxmlformats.org/presentationml/2006/main">
  <p:tag name="TIMING" val="|2.2|1.6"/>
</p:tagLst>
</file>

<file path=ppt/tags/tag5.xml><?xml version="1.0" encoding="utf-8"?>
<p:tagLst xmlns:a="http://schemas.openxmlformats.org/drawingml/2006/main" xmlns:r="http://schemas.openxmlformats.org/officeDocument/2006/relationships" xmlns:p="http://schemas.openxmlformats.org/presentationml/2006/main">
  <p:tag name="TIMING" val="|2.2|1.6"/>
</p:tagLst>
</file>

<file path=ppt/tags/tag6.xml><?xml version="1.0" encoding="utf-8"?>
<p:tagLst xmlns:a="http://schemas.openxmlformats.org/drawingml/2006/main" xmlns:r="http://schemas.openxmlformats.org/officeDocument/2006/relationships" xmlns:p="http://schemas.openxmlformats.org/presentationml/2006/main">
  <p:tag name="TIMING" val="|1.4|5.2|3|0.5|0.3|0.4|0.3|0.3|0.4|0.4|0.3|0.3|0.3"/>
</p:tagLst>
</file>

<file path=ppt/tags/tag7.xml><?xml version="1.0" encoding="utf-8"?>
<p:tagLst xmlns:a="http://schemas.openxmlformats.org/drawingml/2006/main" xmlns:r="http://schemas.openxmlformats.org/officeDocument/2006/relationships" xmlns:p="http://schemas.openxmlformats.org/presentationml/2006/main">
  <p:tag name="TIMING" val="|1.4|5.2|3|0.5|0.3|0.4|0.3|0.3|0.4|0.4|0.3|0.3|0.3"/>
</p:tagLst>
</file>

<file path=ppt/tags/tag8.xml><?xml version="1.0" encoding="utf-8"?>
<p:tagLst xmlns:a="http://schemas.openxmlformats.org/drawingml/2006/main" xmlns:r="http://schemas.openxmlformats.org/officeDocument/2006/relationships" xmlns:p="http://schemas.openxmlformats.org/presentationml/2006/main">
  <p:tag name="TIMING" val="|1.4|5.2|3|0.5|0.3|0.4|0.3|0.3|0.4|0.4|0.3|0.3|0.3"/>
</p:tagLst>
</file>

<file path=ppt/tags/tag9.xml><?xml version="1.0" encoding="utf-8"?>
<p:tagLst xmlns:a="http://schemas.openxmlformats.org/drawingml/2006/main" xmlns:r="http://schemas.openxmlformats.org/officeDocument/2006/relationships" xmlns:p="http://schemas.openxmlformats.org/presentationml/2006/main">
  <p:tag name="TIMING" val="|1.4|5.2|3|0.5|0.3|0.4|0.3|0.3|0.4|0.4|0.3|0.3|0.3"/>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92be446a-fb96-41da-bd3a-8b4d582e422e"/>
    <ds:schemaRef ds:uri="9a54f591-ca81-4d3f-b3c2-6f30af17eb50"/>
    <ds:schemaRef ds:uri="http://purl.org/dc/dcmitype/"/>
    <ds:schemaRef ds:uri="http://purl.org/dc/terms/"/>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6AF3FAE-31BE-43E4-A709-441CCBB6786B}"/>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364</TotalTime>
  <Words>1810</Words>
  <Application>Microsoft Office PowerPoint</Application>
  <PresentationFormat>Widescreen</PresentationFormat>
  <Paragraphs>419</Paragraphs>
  <Slides>27</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Arial</vt:lpstr>
      <vt:lpstr>Calibri</vt:lpstr>
      <vt:lpstr>Calibri Light</vt:lpstr>
      <vt:lpstr>Myriad Pro</vt:lpstr>
      <vt:lpstr>Myriad Pro Semibold</vt:lpstr>
      <vt:lpstr>Custom Design</vt:lpstr>
      <vt:lpstr>nctem1</vt:lpstr>
      <vt:lpstr>PowerPoint Presentation</vt:lpstr>
      <vt:lpstr>6NPV-1  Understand the relationship between powers of 10 from 1 hundredth to 10 million, and use this to make a given number 10, 100, 1,000, 1 tenth, 1 hundredth or 1 thousandth times the size (multiply and divide by 10, 100 and 1,000). </vt:lpstr>
      <vt:lpstr>6NPV-1: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6NPV-1 Powers of 10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14</cp:revision>
  <dcterms:created xsi:type="dcterms:W3CDTF">2020-08-07T06:29:50Z</dcterms:created>
  <dcterms:modified xsi:type="dcterms:W3CDTF">2020-08-20T16:02:53Z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